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3"/>
  </p:notesMasterIdLst>
  <p:sldIdLst>
    <p:sldId id="256" r:id="rId2"/>
    <p:sldId id="280" r:id="rId3"/>
    <p:sldId id="281" r:id="rId4"/>
    <p:sldId id="282" r:id="rId5"/>
    <p:sldId id="300" r:id="rId6"/>
    <p:sldId id="301" r:id="rId7"/>
    <p:sldId id="287" r:id="rId8"/>
    <p:sldId id="283" r:id="rId9"/>
    <p:sldId id="302" r:id="rId10"/>
    <p:sldId id="288" r:id="rId11"/>
    <p:sldId id="289" r:id="rId12"/>
    <p:sldId id="304" r:id="rId13"/>
    <p:sldId id="290" r:id="rId14"/>
    <p:sldId id="303" r:id="rId15"/>
    <p:sldId id="295" r:id="rId16"/>
    <p:sldId id="296" r:id="rId17"/>
    <p:sldId id="297" r:id="rId18"/>
    <p:sldId id="299" r:id="rId19"/>
    <p:sldId id="305" r:id="rId20"/>
    <p:sldId id="267" r:id="rId21"/>
    <p:sldId id="273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50C3CD1-8919-4E66-A0FF-D611E47D5473}" v="34" dt="2023-02-19T17:21:07.11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116" autoAdjust="0"/>
    <p:restoredTop sz="93486" autoAdjust="0"/>
  </p:normalViewPr>
  <p:slideViewPr>
    <p:cSldViewPr snapToGrid="0">
      <p:cViewPr varScale="1">
        <p:scale>
          <a:sx n="118" d="100"/>
          <a:sy n="118" d="100"/>
        </p:scale>
        <p:origin x="240" y="8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eung Eago" userId="19f5b6175e2a0887" providerId="LiveId" clId="{450C3CD1-8919-4E66-A0FF-D611E47D5473}"/>
    <pc:docChg chg="undo custSel addSld delSld modSld">
      <pc:chgData name="Yeung Eago" userId="19f5b6175e2a0887" providerId="LiveId" clId="{450C3CD1-8919-4E66-A0FF-D611E47D5473}" dt="2023-02-19T17:21:07.115" v="2321" actId="20577"/>
      <pc:docMkLst>
        <pc:docMk/>
      </pc:docMkLst>
      <pc:sldChg chg="modSp mod">
        <pc:chgData name="Yeung Eago" userId="19f5b6175e2a0887" providerId="LiveId" clId="{450C3CD1-8919-4E66-A0FF-D611E47D5473}" dt="2023-02-19T05:35:30.176" v="575" actId="20577"/>
        <pc:sldMkLst>
          <pc:docMk/>
          <pc:sldMk cId="3787069378" sldId="258"/>
        </pc:sldMkLst>
        <pc:spChg chg="mod">
          <ac:chgData name="Yeung Eago" userId="19f5b6175e2a0887" providerId="LiveId" clId="{450C3CD1-8919-4E66-A0FF-D611E47D5473}" dt="2023-02-19T05:10:24.607" v="18" actId="20577"/>
          <ac:spMkLst>
            <pc:docMk/>
            <pc:sldMk cId="3787069378" sldId="258"/>
            <ac:spMk id="2" creationId="{C9ED5D4C-D1A3-A0FC-F167-46E08795FC3E}"/>
          </ac:spMkLst>
        </pc:spChg>
        <pc:spChg chg="mod">
          <ac:chgData name="Yeung Eago" userId="19f5b6175e2a0887" providerId="LiveId" clId="{450C3CD1-8919-4E66-A0FF-D611E47D5473}" dt="2023-02-19T05:35:30.176" v="575" actId="20577"/>
          <ac:spMkLst>
            <pc:docMk/>
            <pc:sldMk cId="3787069378" sldId="258"/>
            <ac:spMk id="3" creationId="{D2E1E85E-6C16-ADCF-87A4-2D872EC49016}"/>
          </ac:spMkLst>
        </pc:spChg>
      </pc:sldChg>
      <pc:sldChg chg="modSp mod">
        <pc:chgData name="Yeung Eago" userId="19f5b6175e2a0887" providerId="LiveId" clId="{450C3CD1-8919-4E66-A0FF-D611E47D5473}" dt="2023-02-19T07:16:55.759" v="950" actId="20577"/>
        <pc:sldMkLst>
          <pc:docMk/>
          <pc:sldMk cId="482457132" sldId="261"/>
        </pc:sldMkLst>
        <pc:spChg chg="mod">
          <ac:chgData name="Yeung Eago" userId="19f5b6175e2a0887" providerId="LiveId" clId="{450C3CD1-8919-4E66-A0FF-D611E47D5473}" dt="2023-02-19T07:16:55.759" v="950" actId="20577"/>
          <ac:spMkLst>
            <pc:docMk/>
            <pc:sldMk cId="482457132" sldId="261"/>
            <ac:spMk id="3" creationId="{C89751D2-8B8B-DEED-2DE4-E14143202CC2}"/>
          </ac:spMkLst>
        </pc:spChg>
      </pc:sldChg>
      <pc:sldChg chg="modSp mod">
        <pc:chgData name="Yeung Eago" userId="19f5b6175e2a0887" providerId="LiveId" clId="{450C3CD1-8919-4E66-A0FF-D611E47D5473}" dt="2023-02-19T08:07:00.550" v="1423" actId="20577"/>
        <pc:sldMkLst>
          <pc:docMk/>
          <pc:sldMk cId="4288810985" sldId="262"/>
        </pc:sldMkLst>
        <pc:spChg chg="mod">
          <ac:chgData name="Yeung Eago" userId="19f5b6175e2a0887" providerId="LiveId" clId="{450C3CD1-8919-4E66-A0FF-D611E47D5473}" dt="2023-02-19T07:16:42.970" v="946" actId="5793"/>
          <ac:spMkLst>
            <pc:docMk/>
            <pc:sldMk cId="4288810985" sldId="262"/>
            <ac:spMk id="2" creationId="{CA5CC226-AB31-F98B-10B4-7FBA62638E80}"/>
          </ac:spMkLst>
        </pc:spChg>
        <pc:spChg chg="mod">
          <ac:chgData name="Yeung Eago" userId="19f5b6175e2a0887" providerId="LiveId" clId="{450C3CD1-8919-4E66-A0FF-D611E47D5473}" dt="2023-02-19T08:07:00.550" v="1423" actId="20577"/>
          <ac:spMkLst>
            <pc:docMk/>
            <pc:sldMk cId="4288810985" sldId="262"/>
            <ac:spMk id="3" creationId="{8E0CF6F0-8BCA-3B7A-4727-07D9097D2146}"/>
          </ac:spMkLst>
        </pc:spChg>
      </pc:sldChg>
      <pc:sldChg chg="modSp mod">
        <pc:chgData name="Yeung Eago" userId="19f5b6175e2a0887" providerId="LiveId" clId="{450C3CD1-8919-4E66-A0FF-D611E47D5473}" dt="2023-02-19T13:07:18.364" v="1427" actId="20577"/>
        <pc:sldMkLst>
          <pc:docMk/>
          <pc:sldMk cId="2599087161" sldId="264"/>
        </pc:sldMkLst>
        <pc:spChg chg="mod">
          <ac:chgData name="Yeung Eago" userId="19f5b6175e2a0887" providerId="LiveId" clId="{450C3CD1-8919-4E66-A0FF-D611E47D5473}" dt="2023-02-19T13:07:18.364" v="1427" actId="20577"/>
          <ac:spMkLst>
            <pc:docMk/>
            <pc:sldMk cId="2599087161" sldId="264"/>
            <ac:spMk id="3" creationId="{F33E1622-3131-B94F-501C-5BD8DECD1110}"/>
          </ac:spMkLst>
        </pc:spChg>
      </pc:sldChg>
      <pc:sldChg chg="modSp mod">
        <pc:chgData name="Yeung Eago" userId="19f5b6175e2a0887" providerId="LiveId" clId="{450C3CD1-8919-4E66-A0FF-D611E47D5473}" dt="2023-02-19T17:21:07.115" v="2321" actId="20577"/>
        <pc:sldMkLst>
          <pc:docMk/>
          <pc:sldMk cId="2190264064" sldId="267"/>
        </pc:sldMkLst>
        <pc:spChg chg="mod">
          <ac:chgData name="Yeung Eago" userId="19f5b6175e2a0887" providerId="LiveId" clId="{450C3CD1-8919-4E66-A0FF-D611E47D5473}" dt="2023-02-19T17:21:07.115" v="2321" actId="20577"/>
          <ac:spMkLst>
            <pc:docMk/>
            <pc:sldMk cId="2190264064" sldId="267"/>
            <ac:spMk id="3" creationId="{A605CC2B-1937-8C8A-B687-297786612484}"/>
          </ac:spMkLst>
        </pc:spChg>
      </pc:sldChg>
      <pc:sldChg chg="del">
        <pc:chgData name="Yeung Eago" userId="19f5b6175e2a0887" providerId="LiveId" clId="{450C3CD1-8919-4E66-A0FF-D611E47D5473}" dt="2023-02-19T16:11:20.312" v="1578" actId="47"/>
        <pc:sldMkLst>
          <pc:docMk/>
          <pc:sldMk cId="3385073220" sldId="270"/>
        </pc:sldMkLst>
      </pc:sldChg>
      <pc:sldChg chg="modSp mod modNotesTx">
        <pc:chgData name="Yeung Eago" userId="19f5b6175e2a0887" providerId="LiveId" clId="{450C3CD1-8919-4E66-A0FF-D611E47D5473}" dt="2023-02-19T17:18:57.787" v="2296" actId="20577"/>
        <pc:sldMkLst>
          <pc:docMk/>
          <pc:sldMk cId="503092087" sldId="271"/>
        </pc:sldMkLst>
        <pc:spChg chg="mod">
          <ac:chgData name="Yeung Eago" userId="19f5b6175e2a0887" providerId="LiveId" clId="{450C3CD1-8919-4E66-A0FF-D611E47D5473}" dt="2023-02-19T13:24:14.876" v="1445" actId="20577"/>
          <ac:spMkLst>
            <pc:docMk/>
            <pc:sldMk cId="503092087" sldId="271"/>
            <ac:spMk id="2" creationId="{E5DDF86B-3134-034F-B6E8-43E71E31F463}"/>
          </ac:spMkLst>
        </pc:spChg>
        <pc:spChg chg="mod">
          <ac:chgData name="Yeung Eago" userId="19f5b6175e2a0887" providerId="LiveId" clId="{450C3CD1-8919-4E66-A0FF-D611E47D5473}" dt="2023-02-19T16:11:49.294" v="1628" actId="20577"/>
          <ac:spMkLst>
            <pc:docMk/>
            <pc:sldMk cId="503092087" sldId="271"/>
            <ac:spMk id="3" creationId="{EE9432EF-1D50-B8C1-5980-3730B549E28F}"/>
          </ac:spMkLst>
        </pc:spChg>
      </pc:sldChg>
      <pc:sldChg chg="modSp mod">
        <pc:chgData name="Yeung Eago" userId="19f5b6175e2a0887" providerId="LiveId" clId="{450C3CD1-8919-4E66-A0FF-D611E47D5473}" dt="2023-02-19T07:31:55.731" v="973" actId="27636"/>
        <pc:sldMkLst>
          <pc:docMk/>
          <pc:sldMk cId="2673192628" sldId="273"/>
        </pc:sldMkLst>
        <pc:spChg chg="mod">
          <ac:chgData name="Yeung Eago" userId="19f5b6175e2a0887" providerId="LiveId" clId="{450C3CD1-8919-4E66-A0FF-D611E47D5473}" dt="2023-02-19T07:31:52.662" v="971" actId="14100"/>
          <ac:spMkLst>
            <pc:docMk/>
            <pc:sldMk cId="2673192628" sldId="273"/>
            <ac:spMk id="2" creationId="{1C3D15EB-422B-FAB2-FF05-E725ADA32B5E}"/>
          </ac:spMkLst>
        </pc:spChg>
        <pc:spChg chg="mod">
          <ac:chgData name="Yeung Eago" userId="19f5b6175e2a0887" providerId="LiveId" clId="{450C3CD1-8919-4E66-A0FF-D611E47D5473}" dt="2023-02-19T07:31:55.731" v="973" actId="27636"/>
          <ac:spMkLst>
            <pc:docMk/>
            <pc:sldMk cId="2673192628" sldId="273"/>
            <ac:spMk id="3" creationId="{AEB6173E-7783-05D9-69EB-0F315CEF367B}"/>
          </ac:spMkLst>
        </pc:spChg>
      </pc:sldChg>
      <pc:sldChg chg="addSp modSp new mod">
        <pc:chgData name="Yeung Eago" userId="19f5b6175e2a0887" providerId="LiveId" clId="{450C3CD1-8919-4E66-A0FF-D611E47D5473}" dt="2023-02-19T05:31:58.838" v="496" actId="1076"/>
        <pc:sldMkLst>
          <pc:docMk/>
          <pc:sldMk cId="3310899105" sldId="274"/>
        </pc:sldMkLst>
        <pc:picChg chg="add mod">
          <ac:chgData name="Yeung Eago" userId="19f5b6175e2a0887" providerId="LiveId" clId="{450C3CD1-8919-4E66-A0FF-D611E47D5473}" dt="2023-02-19T05:31:58.838" v="496" actId="1076"/>
          <ac:picMkLst>
            <pc:docMk/>
            <pc:sldMk cId="3310899105" sldId="274"/>
            <ac:picMk id="5" creationId="{FECC4A95-0E5A-0531-1B48-86D96B707E4C}"/>
          </ac:picMkLst>
        </pc:picChg>
      </pc:sldChg>
      <pc:sldChg chg="addSp modSp new mod">
        <pc:chgData name="Yeung Eago" userId="19f5b6175e2a0887" providerId="LiveId" clId="{450C3CD1-8919-4E66-A0FF-D611E47D5473}" dt="2023-02-19T05:35:18.210" v="571" actId="14100"/>
        <pc:sldMkLst>
          <pc:docMk/>
          <pc:sldMk cId="3632722315" sldId="275"/>
        </pc:sldMkLst>
        <pc:spChg chg="mod">
          <ac:chgData name="Yeung Eago" userId="19f5b6175e2a0887" providerId="LiveId" clId="{450C3CD1-8919-4E66-A0FF-D611E47D5473}" dt="2023-02-19T05:35:18.210" v="571" actId="14100"/>
          <ac:spMkLst>
            <pc:docMk/>
            <pc:sldMk cId="3632722315" sldId="275"/>
            <ac:spMk id="2" creationId="{58BD63DF-1D0F-B2E3-016F-BC218F4E903A}"/>
          </ac:spMkLst>
        </pc:spChg>
        <pc:picChg chg="add mod">
          <ac:chgData name="Yeung Eago" userId="19f5b6175e2a0887" providerId="LiveId" clId="{450C3CD1-8919-4E66-A0FF-D611E47D5473}" dt="2023-02-19T05:34:52.592" v="567" actId="1076"/>
          <ac:picMkLst>
            <pc:docMk/>
            <pc:sldMk cId="3632722315" sldId="275"/>
            <ac:picMk id="5" creationId="{7B0AC491-D131-EB32-04BD-CAA68B902810}"/>
          </ac:picMkLst>
        </pc:picChg>
      </pc:sldChg>
      <pc:sldChg chg="modSp new mod">
        <pc:chgData name="Yeung Eago" userId="19f5b6175e2a0887" providerId="LiveId" clId="{450C3CD1-8919-4E66-A0FF-D611E47D5473}" dt="2023-02-19T06:09:05.404" v="838" actId="5793"/>
        <pc:sldMkLst>
          <pc:docMk/>
          <pc:sldMk cId="269578882" sldId="276"/>
        </pc:sldMkLst>
        <pc:spChg chg="mod">
          <ac:chgData name="Yeung Eago" userId="19f5b6175e2a0887" providerId="LiveId" clId="{450C3CD1-8919-4E66-A0FF-D611E47D5473}" dt="2023-02-19T06:09:05.404" v="838" actId="5793"/>
          <ac:spMkLst>
            <pc:docMk/>
            <pc:sldMk cId="269578882" sldId="276"/>
            <ac:spMk id="3" creationId="{9DDBE305-3BE2-96C5-65FC-3D2D4F9190BE}"/>
          </ac:spMkLst>
        </pc:spChg>
      </pc:sldChg>
      <pc:sldChg chg="modSp new del mod">
        <pc:chgData name="Yeung Eago" userId="19f5b6175e2a0887" providerId="LiveId" clId="{450C3CD1-8919-4E66-A0FF-D611E47D5473}" dt="2023-02-19T05:34:56.794" v="568" actId="47"/>
        <pc:sldMkLst>
          <pc:docMk/>
          <pc:sldMk cId="4181186202" sldId="276"/>
        </pc:sldMkLst>
        <pc:spChg chg="mod">
          <ac:chgData name="Yeung Eago" userId="19f5b6175e2a0887" providerId="LiveId" clId="{450C3CD1-8919-4E66-A0FF-D611E47D5473}" dt="2023-02-19T05:34:15.274" v="556" actId="21"/>
          <ac:spMkLst>
            <pc:docMk/>
            <pc:sldMk cId="4181186202" sldId="276"/>
            <ac:spMk id="3" creationId="{3ED2468A-0095-5041-298E-A3D15B74895C}"/>
          </ac:spMkLst>
        </pc:spChg>
      </pc:sldChg>
      <pc:sldChg chg="modSp new mod">
        <pc:chgData name="Yeung Eago" userId="19f5b6175e2a0887" providerId="LiveId" clId="{450C3CD1-8919-4E66-A0FF-D611E47D5473}" dt="2023-02-19T15:55:01.086" v="1542" actId="14100"/>
        <pc:sldMkLst>
          <pc:docMk/>
          <pc:sldMk cId="2209412550" sldId="277"/>
        </pc:sldMkLst>
        <pc:spChg chg="mod">
          <ac:chgData name="Yeung Eago" userId="19f5b6175e2a0887" providerId="LiveId" clId="{450C3CD1-8919-4E66-A0FF-D611E47D5473}" dt="2023-02-19T15:54:42.656" v="1535" actId="20577"/>
          <ac:spMkLst>
            <pc:docMk/>
            <pc:sldMk cId="2209412550" sldId="277"/>
            <ac:spMk id="2" creationId="{4040AECF-3E01-4546-BA0C-439D026CC3CF}"/>
          </ac:spMkLst>
        </pc:spChg>
        <pc:spChg chg="mod">
          <ac:chgData name="Yeung Eago" userId="19f5b6175e2a0887" providerId="LiveId" clId="{450C3CD1-8919-4E66-A0FF-D611E47D5473}" dt="2023-02-19T15:55:01.086" v="1542" actId="14100"/>
          <ac:spMkLst>
            <pc:docMk/>
            <pc:sldMk cId="2209412550" sldId="277"/>
            <ac:spMk id="3" creationId="{21F4E88C-44E9-E398-5FF7-CAE661F1ED5C}"/>
          </ac:spMkLst>
        </pc:spChg>
      </pc:sldChg>
      <pc:sldChg chg="new">
        <pc:chgData name="Yeung Eago" userId="19f5b6175e2a0887" providerId="LiveId" clId="{450C3CD1-8919-4E66-A0FF-D611E47D5473}" dt="2023-02-19T15:47:09.162" v="1502" actId="680"/>
        <pc:sldMkLst>
          <pc:docMk/>
          <pc:sldMk cId="875191940" sldId="278"/>
        </pc:sldMkLst>
      </pc:sldChg>
      <pc:sldChg chg="new">
        <pc:chgData name="Yeung Eago" userId="19f5b6175e2a0887" providerId="LiveId" clId="{450C3CD1-8919-4E66-A0FF-D611E47D5473}" dt="2023-02-19T15:47:09.390" v="1503" actId="680"/>
        <pc:sldMkLst>
          <pc:docMk/>
          <pc:sldMk cId="4235399866" sldId="279"/>
        </pc:sldMkLst>
      </pc:sldChg>
      <pc:sldChg chg="addSp modSp new mod modNotesTx">
        <pc:chgData name="Yeung Eago" userId="19f5b6175e2a0887" providerId="LiveId" clId="{450C3CD1-8919-4E66-A0FF-D611E47D5473}" dt="2023-02-19T16:11:15.311" v="1577" actId="14100"/>
        <pc:sldMkLst>
          <pc:docMk/>
          <pc:sldMk cId="4178969519" sldId="280"/>
        </pc:sldMkLst>
        <pc:spChg chg="mod">
          <ac:chgData name="Yeung Eago" userId="19f5b6175e2a0887" providerId="LiveId" clId="{450C3CD1-8919-4E66-A0FF-D611E47D5473}" dt="2023-02-19T15:57:02.979" v="1573" actId="5793"/>
          <ac:spMkLst>
            <pc:docMk/>
            <pc:sldMk cId="4178969519" sldId="280"/>
            <ac:spMk id="2" creationId="{B9C5F916-8EFD-A9F0-3EE0-3F7E72A27F45}"/>
          </ac:spMkLst>
        </pc:spChg>
        <pc:picChg chg="add mod">
          <ac:chgData name="Yeung Eago" userId="19f5b6175e2a0887" providerId="LiveId" clId="{450C3CD1-8919-4E66-A0FF-D611E47D5473}" dt="2023-02-19T16:11:15.311" v="1577" actId="14100"/>
          <ac:picMkLst>
            <pc:docMk/>
            <pc:sldMk cId="4178969519" sldId="280"/>
            <ac:picMk id="4" creationId="{1419B084-8676-13C6-3885-8BFD18C2A70F}"/>
          </ac:picMkLst>
        </pc:picChg>
      </pc:sldChg>
      <pc:sldChg chg="addSp modSp new mod">
        <pc:chgData name="Yeung Eago" userId="19f5b6175e2a0887" providerId="LiveId" clId="{450C3CD1-8919-4E66-A0FF-D611E47D5473}" dt="2023-02-19T16:40:42.351" v="1847" actId="20577"/>
        <pc:sldMkLst>
          <pc:docMk/>
          <pc:sldMk cId="3268858323" sldId="281"/>
        </pc:sldMkLst>
        <pc:spChg chg="mod">
          <ac:chgData name="Yeung Eago" userId="19f5b6175e2a0887" providerId="LiveId" clId="{450C3CD1-8919-4E66-A0FF-D611E47D5473}" dt="2023-02-19T16:40:42.351" v="1847" actId="20577"/>
          <ac:spMkLst>
            <pc:docMk/>
            <pc:sldMk cId="3268858323" sldId="281"/>
            <ac:spMk id="2" creationId="{C8B5F424-DE4B-EF64-C76E-D82EE4E45010}"/>
          </ac:spMkLst>
        </pc:spChg>
        <pc:picChg chg="add mod">
          <ac:chgData name="Yeung Eago" userId="19f5b6175e2a0887" providerId="LiveId" clId="{450C3CD1-8919-4E66-A0FF-D611E47D5473}" dt="2023-02-19T16:12:53.604" v="1636" actId="1076"/>
          <ac:picMkLst>
            <pc:docMk/>
            <pc:sldMk cId="3268858323" sldId="281"/>
            <ac:picMk id="1026" creationId="{7C789495-B713-48E2-035A-4BF1335C971B}"/>
          </ac:picMkLst>
        </pc:picChg>
      </pc:sldChg>
      <pc:sldChg chg="modSp new mod">
        <pc:chgData name="Yeung Eago" userId="19f5b6175e2a0887" providerId="LiveId" clId="{450C3CD1-8919-4E66-A0FF-D611E47D5473}" dt="2023-02-19T16:18:24.759" v="1714" actId="27636"/>
        <pc:sldMkLst>
          <pc:docMk/>
          <pc:sldMk cId="3639208194" sldId="282"/>
        </pc:sldMkLst>
        <pc:spChg chg="mod">
          <ac:chgData name="Yeung Eago" userId="19f5b6175e2a0887" providerId="LiveId" clId="{450C3CD1-8919-4E66-A0FF-D611E47D5473}" dt="2023-02-19T16:17:31.401" v="1680" actId="20577"/>
          <ac:spMkLst>
            <pc:docMk/>
            <pc:sldMk cId="3639208194" sldId="282"/>
            <ac:spMk id="2" creationId="{CFFB8C92-895B-90FF-CEA5-6CF12FC2F353}"/>
          </ac:spMkLst>
        </pc:spChg>
        <pc:spChg chg="mod">
          <ac:chgData name="Yeung Eago" userId="19f5b6175e2a0887" providerId="LiveId" clId="{450C3CD1-8919-4E66-A0FF-D611E47D5473}" dt="2023-02-19T16:18:24.759" v="1714" actId="27636"/>
          <ac:spMkLst>
            <pc:docMk/>
            <pc:sldMk cId="3639208194" sldId="282"/>
            <ac:spMk id="3" creationId="{316ED3C8-7F48-CEE6-7894-2DFC0032BF89}"/>
          </ac:spMkLst>
        </pc:spChg>
      </pc:sldChg>
      <pc:sldChg chg="modSp new mod">
        <pc:chgData name="Yeung Eago" userId="19f5b6175e2a0887" providerId="LiveId" clId="{450C3CD1-8919-4E66-A0FF-D611E47D5473}" dt="2023-02-19T16:19:41.938" v="1733" actId="27636"/>
        <pc:sldMkLst>
          <pc:docMk/>
          <pc:sldMk cId="1286159269" sldId="283"/>
        </pc:sldMkLst>
        <pc:spChg chg="mod">
          <ac:chgData name="Yeung Eago" userId="19f5b6175e2a0887" providerId="LiveId" clId="{450C3CD1-8919-4E66-A0FF-D611E47D5473}" dt="2023-02-19T16:17:44.434" v="1696" actId="20577"/>
          <ac:spMkLst>
            <pc:docMk/>
            <pc:sldMk cId="1286159269" sldId="283"/>
            <ac:spMk id="2" creationId="{A3B372E8-A0B9-EC52-A3B1-44ED7FF8502B}"/>
          </ac:spMkLst>
        </pc:spChg>
        <pc:spChg chg="mod">
          <ac:chgData name="Yeung Eago" userId="19f5b6175e2a0887" providerId="LiveId" clId="{450C3CD1-8919-4E66-A0FF-D611E47D5473}" dt="2023-02-19T16:19:41.938" v="1733" actId="27636"/>
          <ac:spMkLst>
            <pc:docMk/>
            <pc:sldMk cId="1286159269" sldId="283"/>
            <ac:spMk id="3" creationId="{73C887D2-F623-2D81-5CDA-976CF94527C8}"/>
          </ac:spMkLst>
        </pc:spChg>
      </pc:sldChg>
      <pc:sldChg chg="addSp modSp new mod modNotesTx">
        <pc:chgData name="Yeung Eago" userId="19f5b6175e2a0887" providerId="LiveId" clId="{450C3CD1-8919-4E66-A0FF-D611E47D5473}" dt="2023-02-19T16:23:27.699" v="1792" actId="20577"/>
        <pc:sldMkLst>
          <pc:docMk/>
          <pc:sldMk cId="954384399" sldId="284"/>
        </pc:sldMkLst>
        <pc:spChg chg="mod">
          <ac:chgData name="Yeung Eago" userId="19f5b6175e2a0887" providerId="LiveId" clId="{450C3CD1-8919-4E66-A0FF-D611E47D5473}" dt="2023-02-19T16:23:07.470" v="1789" actId="20577"/>
          <ac:spMkLst>
            <pc:docMk/>
            <pc:sldMk cId="954384399" sldId="284"/>
            <ac:spMk id="2" creationId="{3BF46AA5-EF51-697A-C6E2-A496E5E31B2F}"/>
          </ac:spMkLst>
        </pc:spChg>
        <pc:picChg chg="add mod">
          <ac:chgData name="Yeung Eago" userId="19f5b6175e2a0887" providerId="LiveId" clId="{450C3CD1-8919-4E66-A0FF-D611E47D5473}" dt="2023-02-19T16:23:12.270" v="1790" actId="1076"/>
          <ac:picMkLst>
            <pc:docMk/>
            <pc:sldMk cId="954384399" sldId="284"/>
            <ac:picMk id="4" creationId="{3180DE02-8AC0-C556-D1C2-21B251D03E4A}"/>
          </ac:picMkLst>
        </pc:picChg>
      </pc:sldChg>
      <pc:sldChg chg="addSp modSp new mod modNotesTx">
        <pc:chgData name="Yeung Eago" userId="19f5b6175e2a0887" providerId="LiveId" clId="{450C3CD1-8919-4E66-A0FF-D611E47D5473}" dt="2023-02-19T16:35:05.478" v="1804"/>
        <pc:sldMkLst>
          <pc:docMk/>
          <pc:sldMk cId="2287690312" sldId="285"/>
        </pc:sldMkLst>
        <pc:spChg chg="mod">
          <ac:chgData name="Yeung Eago" userId="19f5b6175e2a0887" providerId="LiveId" clId="{450C3CD1-8919-4E66-A0FF-D611E47D5473}" dt="2023-02-19T16:33:08.523" v="1800" actId="20577"/>
          <ac:spMkLst>
            <pc:docMk/>
            <pc:sldMk cId="2287690312" sldId="285"/>
            <ac:spMk id="2" creationId="{2720F221-CDF6-03FC-171B-6D955D8D8950}"/>
          </ac:spMkLst>
        </pc:spChg>
        <pc:picChg chg="add mod">
          <ac:chgData name="Yeung Eago" userId="19f5b6175e2a0887" providerId="LiveId" clId="{450C3CD1-8919-4E66-A0FF-D611E47D5473}" dt="2023-02-19T16:34:51.465" v="1803" actId="1076"/>
          <ac:picMkLst>
            <pc:docMk/>
            <pc:sldMk cId="2287690312" sldId="285"/>
            <ac:picMk id="4" creationId="{94E8B607-E6E9-0851-BCF4-56E11D36251F}"/>
          </ac:picMkLst>
        </pc:picChg>
      </pc:sldChg>
      <pc:sldChg chg="addSp modSp new mod modNotesTx">
        <pc:chgData name="Yeung Eago" userId="19f5b6175e2a0887" providerId="LiveId" clId="{450C3CD1-8919-4E66-A0FF-D611E47D5473}" dt="2023-02-19T16:37:17.015" v="1814" actId="20577"/>
        <pc:sldMkLst>
          <pc:docMk/>
          <pc:sldMk cId="2987083900" sldId="286"/>
        </pc:sldMkLst>
        <pc:spChg chg="mod">
          <ac:chgData name="Yeung Eago" userId="19f5b6175e2a0887" providerId="LiveId" clId="{450C3CD1-8919-4E66-A0FF-D611E47D5473}" dt="2023-02-19T16:35:40.100" v="1808" actId="20577"/>
          <ac:spMkLst>
            <pc:docMk/>
            <pc:sldMk cId="2987083900" sldId="286"/>
            <ac:spMk id="2" creationId="{870D031B-4B9B-EC05-C77D-11885BB058E9}"/>
          </ac:spMkLst>
        </pc:spChg>
        <pc:picChg chg="add mod">
          <ac:chgData name="Yeung Eago" userId="19f5b6175e2a0887" providerId="LiveId" clId="{450C3CD1-8919-4E66-A0FF-D611E47D5473}" dt="2023-02-19T16:37:05.284" v="1812" actId="1076"/>
          <ac:picMkLst>
            <pc:docMk/>
            <pc:sldMk cId="2987083900" sldId="286"/>
            <ac:picMk id="4" creationId="{151E2DCB-FAA4-D401-621D-6C08F723BBD5}"/>
          </ac:picMkLst>
        </pc:picChg>
      </pc:sldChg>
      <pc:sldChg chg="addSp modSp new mod modNotesTx">
        <pc:chgData name="Yeung Eago" userId="19f5b6175e2a0887" providerId="LiveId" clId="{450C3CD1-8919-4E66-A0FF-D611E47D5473}" dt="2023-02-19T16:39:37.839" v="1841" actId="1076"/>
        <pc:sldMkLst>
          <pc:docMk/>
          <pc:sldMk cId="1121309285" sldId="287"/>
        </pc:sldMkLst>
        <pc:spChg chg="mod">
          <ac:chgData name="Yeung Eago" userId="19f5b6175e2a0887" providerId="LiveId" clId="{450C3CD1-8919-4E66-A0FF-D611E47D5473}" dt="2023-02-19T16:37:56.441" v="1833" actId="20577"/>
          <ac:spMkLst>
            <pc:docMk/>
            <pc:sldMk cId="1121309285" sldId="287"/>
            <ac:spMk id="2" creationId="{14C5F648-6F34-F738-3697-8F1A990A2AFB}"/>
          </ac:spMkLst>
        </pc:spChg>
        <pc:picChg chg="add mod">
          <ac:chgData name="Yeung Eago" userId="19f5b6175e2a0887" providerId="LiveId" clId="{450C3CD1-8919-4E66-A0FF-D611E47D5473}" dt="2023-02-19T16:39:37.839" v="1841" actId="1076"/>
          <ac:picMkLst>
            <pc:docMk/>
            <pc:sldMk cId="1121309285" sldId="287"/>
            <ac:picMk id="4" creationId="{C4FFED8F-41D4-704B-9B75-B3BCF30B9ECC}"/>
          </ac:picMkLst>
        </pc:picChg>
      </pc:sldChg>
      <pc:sldChg chg="addSp modSp new mod">
        <pc:chgData name="Yeung Eago" userId="19f5b6175e2a0887" providerId="LiveId" clId="{450C3CD1-8919-4E66-A0FF-D611E47D5473}" dt="2023-02-19T16:42:04.363" v="1856" actId="1076"/>
        <pc:sldMkLst>
          <pc:docMk/>
          <pc:sldMk cId="4240960054" sldId="288"/>
        </pc:sldMkLst>
        <pc:spChg chg="mod">
          <ac:chgData name="Yeung Eago" userId="19f5b6175e2a0887" providerId="LiveId" clId="{450C3CD1-8919-4E66-A0FF-D611E47D5473}" dt="2023-02-19T16:40:56.332" v="1852" actId="20577"/>
          <ac:spMkLst>
            <pc:docMk/>
            <pc:sldMk cId="4240960054" sldId="288"/>
            <ac:spMk id="2" creationId="{97575CF6-DFB4-BA38-D238-E270E5523CA0}"/>
          </ac:spMkLst>
        </pc:spChg>
        <pc:picChg chg="add mod">
          <ac:chgData name="Yeung Eago" userId="19f5b6175e2a0887" providerId="LiveId" clId="{450C3CD1-8919-4E66-A0FF-D611E47D5473}" dt="2023-02-19T16:42:04.363" v="1856" actId="1076"/>
          <ac:picMkLst>
            <pc:docMk/>
            <pc:sldMk cId="4240960054" sldId="288"/>
            <ac:picMk id="4" creationId="{5F06EB89-FF79-9C59-3EDC-A9AD7572B4DD}"/>
          </ac:picMkLst>
        </pc:picChg>
      </pc:sldChg>
      <pc:sldChg chg="modSp new mod">
        <pc:chgData name="Yeung Eago" userId="19f5b6175e2a0887" providerId="LiveId" clId="{450C3CD1-8919-4E66-A0FF-D611E47D5473}" dt="2023-02-19T16:44:06.424" v="1893" actId="27636"/>
        <pc:sldMkLst>
          <pc:docMk/>
          <pc:sldMk cId="2562313769" sldId="289"/>
        </pc:sldMkLst>
        <pc:spChg chg="mod">
          <ac:chgData name="Yeung Eago" userId="19f5b6175e2a0887" providerId="LiveId" clId="{450C3CD1-8919-4E66-A0FF-D611E47D5473}" dt="2023-02-19T16:43:27.957" v="1877" actId="20577"/>
          <ac:spMkLst>
            <pc:docMk/>
            <pc:sldMk cId="2562313769" sldId="289"/>
            <ac:spMk id="2" creationId="{B0DAF9CA-80CF-BC63-2319-ABD1DAEF8C41}"/>
          </ac:spMkLst>
        </pc:spChg>
        <pc:spChg chg="mod">
          <ac:chgData name="Yeung Eago" userId="19f5b6175e2a0887" providerId="LiveId" clId="{450C3CD1-8919-4E66-A0FF-D611E47D5473}" dt="2023-02-19T16:44:06.424" v="1893" actId="27636"/>
          <ac:spMkLst>
            <pc:docMk/>
            <pc:sldMk cId="2562313769" sldId="289"/>
            <ac:spMk id="3" creationId="{3BBF4467-266F-F0DF-A470-D88E17C58A8A}"/>
          </ac:spMkLst>
        </pc:spChg>
      </pc:sldChg>
      <pc:sldChg chg="modSp new mod">
        <pc:chgData name="Yeung Eago" userId="19f5b6175e2a0887" providerId="LiveId" clId="{450C3CD1-8919-4E66-A0FF-D611E47D5473}" dt="2023-02-19T16:44:52.897" v="1924" actId="27636"/>
        <pc:sldMkLst>
          <pc:docMk/>
          <pc:sldMk cId="2168141336" sldId="290"/>
        </pc:sldMkLst>
        <pc:spChg chg="mod">
          <ac:chgData name="Yeung Eago" userId="19f5b6175e2a0887" providerId="LiveId" clId="{450C3CD1-8919-4E66-A0FF-D611E47D5473}" dt="2023-02-19T16:44:22.874" v="1908" actId="20577"/>
          <ac:spMkLst>
            <pc:docMk/>
            <pc:sldMk cId="2168141336" sldId="290"/>
            <ac:spMk id="2" creationId="{160999E0-63B0-F897-7317-AE2787380BB1}"/>
          </ac:spMkLst>
        </pc:spChg>
        <pc:spChg chg="mod">
          <ac:chgData name="Yeung Eago" userId="19f5b6175e2a0887" providerId="LiveId" clId="{450C3CD1-8919-4E66-A0FF-D611E47D5473}" dt="2023-02-19T16:44:52.897" v="1924" actId="27636"/>
          <ac:spMkLst>
            <pc:docMk/>
            <pc:sldMk cId="2168141336" sldId="290"/>
            <ac:spMk id="3" creationId="{BC9AC6AD-BEEC-7535-EFE5-A2A6EB188B7E}"/>
          </ac:spMkLst>
        </pc:spChg>
      </pc:sldChg>
      <pc:sldChg chg="addSp modSp new mod modNotesTx">
        <pc:chgData name="Yeung Eago" userId="19f5b6175e2a0887" providerId="LiveId" clId="{450C3CD1-8919-4E66-A0FF-D611E47D5473}" dt="2023-02-19T16:47:31.982" v="1950" actId="20577"/>
        <pc:sldMkLst>
          <pc:docMk/>
          <pc:sldMk cId="3795145422" sldId="291"/>
        </pc:sldMkLst>
        <pc:spChg chg="mod">
          <ac:chgData name="Yeung Eago" userId="19f5b6175e2a0887" providerId="LiveId" clId="{450C3CD1-8919-4E66-A0FF-D611E47D5473}" dt="2023-02-19T16:45:38.305" v="1941"/>
          <ac:spMkLst>
            <pc:docMk/>
            <pc:sldMk cId="3795145422" sldId="291"/>
            <ac:spMk id="2" creationId="{08791FF9-05F1-9983-1173-737A28AA8540}"/>
          </ac:spMkLst>
        </pc:spChg>
        <pc:picChg chg="add mod">
          <ac:chgData name="Yeung Eago" userId="19f5b6175e2a0887" providerId="LiveId" clId="{450C3CD1-8919-4E66-A0FF-D611E47D5473}" dt="2023-02-19T16:47:03.646" v="1948" actId="1076"/>
          <ac:picMkLst>
            <pc:docMk/>
            <pc:sldMk cId="3795145422" sldId="291"/>
            <ac:picMk id="2050" creationId="{345255EF-3C2F-DB70-835C-19760F957AEF}"/>
          </ac:picMkLst>
        </pc:picChg>
      </pc:sldChg>
      <pc:sldChg chg="addSp modSp new mod modNotesTx">
        <pc:chgData name="Yeung Eago" userId="19f5b6175e2a0887" providerId="LiveId" clId="{450C3CD1-8919-4E66-A0FF-D611E47D5473}" dt="2023-02-19T16:49:16.146" v="1988" actId="20577"/>
        <pc:sldMkLst>
          <pc:docMk/>
          <pc:sldMk cId="3408151518" sldId="292"/>
        </pc:sldMkLst>
        <pc:spChg chg="mod">
          <ac:chgData name="Yeung Eago" userId="19f5b6175e2a0887" providerId="LiveId" clId="{450C3CD1-8919-4E66-A0FF-D611E47D5473}" dt="2023-02-19T16:49:16.146" v="1988" actId="20577"/>
          <ac:spMkLst>
            <pc:docMk/>
            <pc:sldMk cId="3408151518" sldId="292"/>
            <ac:spMk id="2" creationId="{6D54260E-69C3-72B2-A010-5C817308DA98}"/>
          </ac:spMkLst>
        </pc:spChg>
        <pc:picChg chg="add mod">
          <ac:chgData name="Yeung Eago" userId="19f5b6175e2a0887" providerId="LiveId" clId="{450C3CD1-8919-4E66-A0FF-D611E47D5473}" dt="2023-02-19T16:48:45.689" v="1970" actId="1076"/>
          <ac:picMkLst>
            <pc:docMk/>
            <pc:sldMk cId="3408151518" sldId="292"/>
            <ac:picMk id="4" creationId="{C4B15189-E57D-4EC7-C919-FEEC235CF7AE}"/>
          </ac:picMkLst>
        </pc:picChg>
      </pc:sldChg>
      <pc:sldChg chg="addSp modSp new mod modNotesTx">
        <pc:chgData name="Yeung Eago" userId="19f5b6175e2a0887" providerId="LiveId" clId="{450C3CD1-8919-4E66-A0FF-D611E47D5473}" dt="2023-02-19T16:51:23.080" v="2013" actId="20577"/>
        <pc:sldMkLst>
          <pc:docMk/>
          <pc:sldMk cId="354078418" sldId="293"/>
        </pc:sldMkLst>
        <pc:spChg chg="mod">
          <ac:chgData name="Yeung Eago" userId="19f5b6175e2a0887" providerId="LiveId" clId="{450C3CD1-8919-4E66-A0FF-D611E47D5473}" dt="2023-02-19T16:49:57.129" v="2008"/>
          <ac:spMkLst>
            <pc:docMk/>
            <pc:sldMk cId="354078418" sldId="293"/>
            <ac:spMk id="2" creationId="{8F23D2A1-C1B0-FC49-1483-2072F2C59DEE}"/>
          </ac:spMkLst>
        </pc:spChg>
        <pc:picChg chg="add mod">
          <ac:chgData name="Yeung Eago" userId="19f5b6175e2a0887" providerId="LiveId" clId="{450C3CD1-8919-4E66-A0FF-D611E47D5473}" dt="2023-02-19T16:51:11.924" v="2011" actId="1076"/>
          <ac:picMkLst>
            <pc:docMk/>
            <pc:sldMk cId="354078418" sldId="293"/>
            <ac:picMk id="4" creationId="{1C98259C-635A-BBC6-11B3-1BA1545DFAA6}"/>
          </ac:picMkLst>
        </pc:picChg>
      </pc:sldChg>
      <pc:sldChg chg="addSp modSp new mod modNotesTx">
        <pc:chgData name="Yeung Eago" userId="19f5b6175e2a0887" providerId="LiveId" clId="{450C3CD1-8919-4E66-A0FF-D611E47D5473}" dt="2023-02-19T16:53:10.922" v="2037" actId="20577"/>
        <pc:sldMkLst>
          <pc:docMk/>
          <pc:sldMk cId="1905691619" sldId="294"/>
        </pc:sldMkLst>
        <pc:spChg chg="mod">
          <ac:chgData name="Yeung Eago" userId="19f5b6175e2a0887" providerId="LiveId" clId="{450C3CD1-8919-4E66-A0FF-D611E47D5473}" dt="2023-02-19T16:51:56.626" v="2032"/>
          <ac:spMkLst>
            <pc:docMk/>
            <pc:sldMk cId="1905691619" sldId="294"/>
            <ac:spMk id="2" creationId="{97EEFDA5-8DDC-24D9-A3A1-13A4AF58560D}"/>
          </ac:spMkLst>
        </pc:spChg>
        <pc:picChg chg="add mod">
          <ac:chgData name="Yeung Eago" userId="19f5b6175e2a0887" providerId="LiveId" clId="{450C3CD1-8919-4E66-A0FF-D611E47D5473}" dt="2023-02-19T16:52:57.942" v="2035" actId="1076"/>
          <ac:picMkLst>
            <pc:docMk/>
            <pc:sldMk cId="1905691619" sldId="294"/>
            <ac:picMk id="4" creationId="{8427A538-448A-610B-8DC2-26BFA314C3FA}"/>
          </ac:picMkLst>
        </pc:picChg>
      </pc:sldChg>
      <pc:sldChg chg="addSp modSp new mod">
        <pc:chgData name="Yeung Eago" userId="19f5b6175e2a0887" providerId="LiveId" clId="{450C3CD1-8919-4E66-A0FF-D611E47D5473}" dt="2023-02-19T16:56:06.784" v="2049" actId="1076"/>
        <pc:sldMkLst>
          <pc:docMk/>
          <pc:sldMk cId="1471412193" sldId="295"/>
        </pc:sldMkLst>
        <pc:spChg chg="mod">
          <ac:chgData name="Yeung Eago" userId="19f5b6175e2a0887" providerId="LiveId" clId="{450C3CD1-8919-4E66-A0FF-D611E47D5473}" dt="2023-02-19T16:54:34.659" v="2042"/>
          <ac:spMkLst>
            <pc:docMk/>
            <pc:sldMk cId="1471412193" sldId="295"/>
            <ac:spMk id="2" creationId="{80D02321-7B79-EAD1-50A5-9DD31935A65C}"/>
          </ac:spMkLst>
        </pc:spChg>
        <pc:picChg chg="add mod">
          <ac:chgData name="Yeung Eago" userId="19f5b6175e2a0887" providerId="LiveId" clId="{450C3CD1-8919-4E66-A0FF-D611E47D5473}" dt="2023-02-19T16:56:06.784" v="2049" actId="1076"/>
          <ac:picMkLst>
            <pc:docMk/>
            <pc:sldMk cId="1471412193" sldId="295"/>
            <ac:picMk id="4" creationId="{ADE454E1-F965-7FD7-278C-E156D7F7CFDC}"/>
          </ac:picMkLst>
        </pc:picChg>
      </pc:sldChg>
      <pc:sldChg chg="addSp modSp new mod modNotesTx">
        <pc:chgData name="Yeung Eago" userId="19f5b6175e2a0887" providerId="LiveId" clId="{450C3CD1-8919-4E66-A0FF-D611E47D5473}" dt="2023-02-19T16:58:54.739" v="2080" actId="20577"/>
        <pc:sldMkLst>
          <pc:docMk/>
          <pc:sldMk cId="4224542426" sldId="296"/>
        </pc:sldMkLst>
        <pc:spChg chg="mod">
          <ac:chgData name="Yeung Eago" userId="19f5b6175e2a0887" providerId="LiveId" clId="{450C3CD1-8919-4E66-A0FF-D611E47D5473}" dt="2023-02-19T16:56:23.266" v="2076" actId="20577"/>
          <ac:spMkLst>
            <pc:docMk/>
            <pc:sldMk cId="4224542426" sldId="296"/>
            <ac:spMk id="2" creationId="{2E1B925D-8983-6C0F-6A00-7B8A8CFEB834}"/>
          </ac:spMkLst>
        </pc:spChg>
        <pc:picChg chg="add mod">
          <ac:chgData name="Yeung Eago" userId="19f5b6175e2a0887" providerId="LiveId" clId="{450C3CD1-8919-4E66-A0FF-D611E47D5473}" dt="2023-02-19T16:58:39.609" v="2078" actId="1076"/>
          <ac:picMkLst>
            <pc:docMk/>
            <pc:sldMk cId="4224542426" sldId="296"/>
            <ac:picMk id="4" creationId="{92C6E00C-158C-638B-3B78-8BA2B31397BD}"/>
          </ac:picMkLst>
        </pc:picChg>
      </pc:sldChg>
      <pc:sldChg chg="addSp modSp new mod modNotesTx">
        <pc:chgData name="Yeung Eago" userId="19f5b6175e2a0887" providerId="LiveId" clId="{450C3CD1-8919-4E66-A0FF-D611E47D5473}" dt="2023-02-19T17:00:12.569" v="2105" actId="20577"/>
        <pc:sldMkLst>
          <pc:docMk/>
          <pc:sldMk cId="3128001575" sldId="297"/>
        </pc:sldMkLst>
        <pc:spChg chg="mod">
          <ac:chgData name="Yeung Eago" userId="19f5b6175e2a0887" providerId="LiveId" clId="{450C3CD1-8919-4E66-A0FF-D611E47D5473}" dt="2023-02-19T16:59:19.392" v="2098"/>
          <ac:spMkLst>
            <pc:docMk/>
            <pc:sldMk cId="3128001575" sldId="297"/>
            <ac:spMk id="2" creationId="{42B76043-3A15-7033-536C-782469926075}"/>
          </ac:spMkLst>
        </pc:spChg>
        <pc:picChg chg="add mod">
          <ac:chgData name="Yeung Eago" userId="19f5b6175e2a0887" providerId="LiveId" clId="{450C3CD1-8919-4E66-A0FF-D611E47D5473}" dt="2023-02-19T17:00:01.017" v="2103" actId="1076"/>
          <ac:picMkLst>
            <pc:docMk/>
            <pc:sldMk cId="3128001575" sldId="297"/>
            <ac:picMk id="4" creationId="{52EA1263-92BF-C43D-4D91-62273F79B329}"/>
          </ac:picMkLst>
        </pc:picChg>
      </pc:sldChg>
      <pc:sldChg chg="addSp modSp new mod modNotesTx">
        <pc:chgData name="Yeung Eago" userId="19f5b6175e2a0887" providerId="LiveId" clId="{450C3CD1-8919-4E66-A0FF-D611E47D5473}" dt="2023-02-19T17:01:29.552" v="2130" actId="20577"/>
        <pc:sldMkLst>
          <pc:docMk/>
          <pc:sldMk cId="1522017974" sldId="298"/>
        </pc:sldMkLst>
        <pc:spChg chg="mod">
          <ac:chgData name="Yeung Eago" userId="19f5b6175e2a0887" providerId="LiveId" clId="{450C3CD1-8919-4E66-A0FF-D611E47D5473}" dt="2023-02-19T17:00:36.134" v="2125"/>
          <ac:spMkLst>
            <pc:docMk/>
            <pc:sldMk cId="1522017974" sldId="298"/>
            <ac:spMk id="2" creationId="{827D5E9F-687F-DDD0-3179-A6EFB26022CC}"/>
          </ac:spMkLst>
        </pc:spChg>
        <pc:picChg chg="add mod">
          <ac:chgData name="Yeung Eago" userId="19f5b6175e2a0887" providerId="LiveId" clId="{450C3CD1-8919-4E66-A0FF-D611E47D5473}" dt="2023-02-19T17:01:15.741" v="2128" actId="1076"/>
          <ac:picMkLst>
            <pc:docMk/>
            <pc:sldMk cId="1522017974" sldId="298"/>
            <ac:picMk id="4" creationId="{834FDAEB-5763-8E31-D954-7BD1042C3489}"/>
          </ac:picMkLst>
        </pc:picChg>
      </pc:sldChg>
      <pc:sldChg chg="addSp modSp new mod modNotesTx">
        <pc:chgData name="Yeung Eago" userId="19f5b6175e2a0887" providerId="LiveId" clId="{450C3CD1-8919-4E66-A0FF-D611E47D5473}" dt="2023-02-19T17:05:22.025" v="2170" actId="20577"/>
        <pc:sldMkLst>
          <pc:docMk/>
          <pc:sldMk cId="1481978263" sldId="299"/>
        </pc:sldMkLst>
        <pc:spChg chg="mod">
          <ac:chgData name="Yeung Eago" userId="19f5b6175e2a0887" providerId="LiveId" clId="{450C3CD1-8919-4E66-A0FF-D611E47D5473}" dt="2023-02-19T17:01:52.602" v="2157" actId="20577"/>
          <ac:spMkLst>
            <pc:docMk/>
            <pc:sldMk cId="1481978263" sldId="299"/>
            <ac:spMk id="2" creationId="{64529689-54AA-5382-B887-03CE7B5AE6ED}"/>
          </ac:spMkLst>
        </pc:spChg>
        <pc:picChg chg="add mod">
          <ac:chgData name="Yeung Eago" userId="19f5b6175e2a0887" providerId="LiveId" clId="{450C3CD1-8919-4E66-A0FF-D611E47D5473}" dt="2023-02-19T17:04:07.422" v="2160" actId="1076"/>
          <ac:picMkLst>
            <pc:docMk/>
            <pc:sldMk cId="1481978263" sldId="299"/>
            <ac:picMk id="4" creationId="{6DFA0B3B-C129-13E6-5664-CCF8F28616E3}"/>
          </ac:picMkLst>
        </pc:picChg>
        <pc:picChg chg="add mod">
          <ac:chgData name="Yeung Eago" userId="19f5b6175e2a0887" providerId="LiveId" clId="{450C3CD1-8919-4E66-A0FF-D611E47D5473}" dt="2023-02-19T17:04:33.687" v="2163" actId="1076"/>
          <ac:picMkLst>
            <pc:docMk/>
            <pc:sldMk cId="1481978263" sldId="299"/>
            <ac:picMk id="5" creationId="{61A0E2A6-61D7-6C7C-2588-50C61D0A56C7}"/>
          </ac:picMkLst>
        </pc:picChg>
        <pc:picChg chg="add mod">
          <ac:chgData name="Yeung Eago" userId="19f5b6175e2a0887" providerId="LiveId" clId="{450C3CD1-8919-4E66-A0FF-D611E47D5473}" dt="2023-02-19T17:05:13.248" v="2168" actId="1076"/>
          <ac:picMkLst>
            <pc:docMk/>
            <pc:sldMk cId="1481978263" sldId="299"/>
            <ac:picMk id="6" creationId="{1BAF355F-676B-CE4D-A48D-1EA5C0C517A3}"/>
          </ac:picMkLst>
        </pc:picChg>
      </pc:sldChg>
      <pc:sldChg chg="addSp modSp new mod">
        <pc:chgData name="Yeung Eago" userId="19f5b6175e2a0887" providerId="LiveId" clId="{450C3CD1-8919-4E66-A0FF-D611E47D5473}" dt="2023-02-19T17:08:40.288" v="2235" actId="20577"/>
        <pc:sldMkLst>
          <pc:docMk/>
          <pc:sldMk cId="2517516622" sldId="300"/>
        </pc:sldMkLst>
        <pc:spChg chg="mod">
          <ac:chgData name="Yeung Eago" userId="19f5b6175e2a0887" providerId="LiveId" clId="{450C3CD1-8919-4E66-A0FF-D611E47D5473}" dt="2023-02-19T17:08:40.288" v="2235" actId="20577"/>
          <ac:spMkLst>
            <pc:docMk/>
            <pc:sldMk cId="2517516622" sldId="300"/>
            <ac:spMk id="2" creationId="{901D2A58-F7BC-35C3-2E24-05C097CBC755}"/>
          </ac:spMkLst>
        </pc:spChg>
        <pc:picChg chg="add mod">
          <ac:chgData name="Yeung Eago" userId="19f5b6175e2a0887" providerId="LiveId" clId="{450C3CD1-8919-4E66-A0FF-D611E47D5473}" dt="2023-02-19T17:07:02.772" v="2203" actId="1076"/>
          <ac:picMkLst>
            <pc:docMk/>
            <pc:sldMk cId="2517516622" sldId="300"/>
            <ac:picMk id="4" creationId="{EA858999-2E7C-60F2-C395-3706D79209B2}"/>
          </ac:picMkLst>
        </pc:picChg>
      </pc:sldChg>
      <pc:sldChg chg="addSp modSp new mod">
        <pc:chgData name="Yeung Eago" userId="19f5b6175e2a0887" providerId="LiveId" clId="{450C3CD1-8919-4E66-A0FF-D611E47D5473}" dt="2023-02-19T17:10:23.378" v="2277" actId="1076"/>
        <pc:sldMkLst>
          <pc:docMk/>
          <pc:sldMk cId="1711383283" sldId="301"/>
        </pc:sldMkLst>
        <pc:spChg chg="mod">
          <ac:chgData name="Yeung Eago" userId="19f5b6175e2a0887" providerId="LiveId" clId="{450C3CD1-8919-4E66-A0FF-D611E47D5473}" dt="2023-02-19T17:08:51.375" v="2241"/>
          <ac:spMkLst>
            <pc:docMk/>
            <pc:sldMk cId="1711383283" sldId="301"/>
            <ac:spMk id="2" creationId="{7636545F-A5A3-E141-0859-A9257AD001A2}"/>
          </ac:spMkLst>
        </pc:spChg>
        <pc:spChg chg="mod">
          <ac:chgData name="Yeung Eago" userId="19f5b6175e2a0887" providerId="LiveId" clId="{450C3CD1-8919-4E66-A0FF-D611E47D5473}" dt="2023-02-19T17:09:26.209" v="2242"/>
          <ac:spMkLst>
            <pc:docMk/>
            <pc:sldMk cId="1711383283" sldId="301"/>
            <ac:spMk id="3" creationId="{C82592EA-24D6-6368-79C3-B494D534A86B}"/>
          </ac:spMkLst>
        </pc:spChg>
        <pc:picChg chg="add mod">
          <ac:chgData name="Yeung Eago" userId="19f5b6175e2a0887" providerId="LiveId" clId="{450C3CD1-8919-4E66-A0FF-D611E47D5473}" dt="2023-02-19T17:10:23.378" v="2277" actId="1076"/>
          <ac:picMkLst>
            <pc:docMk/>
            <pc:sldMk cId="1711383283" sldId="301"/>
            <ac:picMk id="4" creationId="{C752B98F-4119-FDEE-B12C-CA3B9827301A}"/>
          </ac:picMkLst>
        </pc:picChg>
      </pc:sldChg>
      <pc:sldChg chg="addSp modSp new mod modNotesTx">
        <pc:chgData name="Yeung Eago" userId="19f5b6175e2a0887" providerId="LiveId" clId="{450C3CD1-8919-4E66-A0FF-D611E47D5473}" dt="2023-02-19T17:12:05.919" v="2283"/>
        <pc:sldMkLst>
          <pc:docMk/>
          <pc:sldMk cId="3498071018" sldId="302"/>
        </pc:sldMkLst>
        <pc:spChg chg="mod">
          <ac:chgData name="Yeung Eago" userId="19f5b6175e2a0887" providerId="LiveId" clId="{450C3CD1-8919-4E66-A0FF-D611E47D5473}" dt="2023-02-19T17:10:04.321" v="2275" actId="20577"/>
          <ac:spMkLst>
            <pc:docMk/>
            <pc:sldMk cId="3498071018" sldId="302"/>
            <ac:spMk id="2" creationId="{E74AC259-FBDB-BCC9-C7B4-FC06FB01CCE6}"/>
          </ac:spMkLst>
        </pc:spChg>
        <pc:spChg chg="mod">
          <ac:chgData name="Yeung Eago" userId="19f5b6175e2a0887" providerId="LiveId" clId="{450C3CD1-8919-4E66-A0FF-D611E47D5473}" dt="2023-02-19T17:12:05.919" v="2283"/>
          <ac:spMkLst>
            <pc:docMk/>
            <pc:sldMk cId="3498071018" sldId="302"/>
            <ac:spMk id="3" creationId="{D784C70E-4C39-3C3A-DE01-9CD67A44CA58}"/>
          </ac:spMkLst>
        </pc:spChg>
        <pc:picChg chg="add mod">
          <ac:chgData name="Yeung Eago" userId="19f5b6175e2a0887" providerId="LiveId" clId="{450C3CD1-8919-4E66-A0FF-D611E47D5473}" dt="2023-02-19T17:11:37.564" v="2280" actId="1076"/>
          <ac:picMkLst>
            <pc:docMk/>
            <pc:sldMk cId="3498071018" sldId="302"/>
            <ac:picMk id="4" creationId="{7FE75EE4-A024-AB73-D77E-E0019844430B}"/>
          </ac:picMkLst>
        </pc:picChg>
      </pc:sldChg>
      <pc:sldChg chg="addSp modSp new mod">
        <pc:chgData name="Yeung Eago" userId="19f5b6175e2a0887" providerId="LiveId" clId="{450C3CD1-8919-4E66-A0FF-D611E47D5473}" dt="2023-02-19T17:13:39.507" v="2294"/>
        <pc:sldMkLst>
          <pc:docMk/>
          <pc:sldMk cId="4003746119" sldId="303"/>
        </pc:sldMkLst>
        <pc:spChg chg="mod">
          <ac:chgData name="Yeung Eago" userId="19f5b6175e2a0887" providerId="LiveId" clId="{450C3CD1-8919-4E66-A0FF-D611E47D5473}" dt="2023-02-19T17:12:51.677" v="2289"/>
          <ac:spMkLst>
            <pc:docMk/>
            <pc:sldMk cId="4003746119" sldId="303"/>
            <ac:spMk id="2" creationId="{911044C7-5BE9-8726-8B6F-CE4351E88B60}"/>
          </ac:spMkLst>
        </pc:spChg>
        <pc:spChg chg="mod">
          <ac:chgData name="Yeung Eago" userId="19f5b6175e2a0887" providerId="LiveId" clId="{450C3CD1-8919-4E66-A0FF-D611E47D5473}" dt="2023-02-19T17:13:39.507" v="2294"/>
          <ac:spMkLst>
            <pc:docMk/>
            <pc:sldMk cId="4003746119" sldId="303"/>
            <ac:spMk id="3" creationId="{D35D4740-9C84-58A7-4023-9446B9463060}"/>
          </ac:spMkLst>
        </pc:spChg>
        <pc:picChg chg="add mod">
          <ac:chgData name="Yeung Eago" userId="19f5b6175e2a0887" providerId="LiveId" clId="{450C3CD1-8919-4E66-A0FF-D611E47D5473}" dt="2023-02-19T17:13:12.427" v="2293" actId="1076"/>
          <ac:picMkLst>
            <pc:docMk/>
            <pc:sldMk cId="4003746119" sldId="303"/>
            <ac:picMk id="3074" creationId="{F5621720-4E57-5255-0793-C375CA0AB963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HK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62A43F-1550-4948-90B6-F5C0094CB694}" type="datetimeFigureOut">
              <a:rPr lang="en-HK" smtClean="0"/>
              <a:t>12/2/2025</a:t>
            </a:fld>
            <a:endParaRPr lang="en-HK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HK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H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61780E-B76D-4BAD-BD1F-092369ACF73E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28322100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HK" dirty="0"/>
              <a:t>https://www.projectpro.io/article/types-of-machine-learning/623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61780E-B76D-4BAD-BD1F-092369ACF73E}" type="slidenum">
              <a:rPr lang="en-HK" smtClean="0"/>
              <a:t>2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28101161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blog.csdn.net</a:t>
            </a:r>
            <a:r>
              <a:rPr lang="en-US" dirty="0"/>
              <a:t>/qq_35789269/article/details/120212409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61780E-B76D-4BAD-BD1F-092369ACF73E}" type="slidenum">
              <a:rPr lang="en-HK" smtClean="0"/>
              <a:t>5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22147220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HK" dirty="0"/>
              <a:t>https://medium.com/@alinatabish/machine-learning-techniques-for-spam-detection-in-email-7db87eb11bc2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61780E-B76D-4BAD-BD1F-092369ACF73E}" type="slidenum">
              <a:rPr lang="en-HK" smtClean="0"/>
              <a:t>7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19593387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www.sc.com</a:t>
            </a:r>
            <a:r>
              <a:rPr lang="en-US" dirty="0"/>
              <a:t>/</a:t>
            </a:r>
            <a:r>
              <a:rPr lang="en-US" dirty="0" err="1"/>
              <a:t>hk</a:t>
            </a:r>
            <a:r>
              <a:rPr lang="en-US" dirty="0"/>
              <a:t>/</a:t>
            </a:r>
            <a:r>
              <a:rPr lang="en-US" dirty="0" err="1"/>
              <a:t>zh</a:t>
            </a:r>
            <a:r>
              <a:rPr lang="en-US" dirty="0"/>
              <a:t>/others/property-</a:t>
            </a:r>
            <a:r>
              <a:rPr lang="en-US" dirty="0" err="1"/>
              <a:t>valuation.html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61780E-B76D-4BAD-BD1F-092369ACF73E}" type="slidenum">
              <a:rPr lang="en-HK" smtClean="0"/>
              <a:t>9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13026603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HK" dirty="0"/>
              <a:t>https://www.mdpi.com/2218-6581/10/3/105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61780E-B76D-4BAD-BD1F-092369ACF73E}" type="slidenum">
              <a:rPr lang="en-HK" smtClean="0"/>
              <a:t>16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20456374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HK" dirty="0"/>
              <a:t>https://www.mdpi.com/2079-9292/8/5/543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61780E-B76D-4BAD-BD1F-092369ACF73E}" type="slidenum">
              <a:rPr lang="en-HK" smtClean="0"/>
              <a:t>17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8102269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HK" dirty="0"/>
              <a:t>https://www.assemblyai.com/blog/how-chatgpt-actually-works/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61780E-B76D-4BAD-BD1F-092369ACF73E}" type="slidenum">
              <a:rPr lang="en-HK" smtClean="0"/>
              <a:t>18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35685444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3BCD3-EEB7-4895-8057-4A460DFDCF25}" type="datetimeFigureOut">
              <a:rPr lang="en-HK" smtClean="0"/>
              <a:t>12/2/2025</a:t>
            </a:fld>
            <a:endParaRPr lang="en-H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E239BD5D-B74C-4B91-A5D3-1EB0E11C7CD7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24995566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3BCD3-EEB7-4895-8057-4A460DFDCF25}" type="datetimeFigureOut">
              <a:rPr lang="en-HK" smtClean="0"/>
              <a:t>12/2/2025</a:t>
            </a:fld>
            <a:endParaRPr lang="en-H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9BD5D-B74C-4B91-A5D3-1EB0E11C7CD7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157979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3BCD3-EEB7-4895-8057-4A460DFDCF25}" type="datetimeFigureOut">
              <a:rPr lang="en-HK" smtClean="0"/>
              <a:t>12/2/2025</a:t>
            </a:fld>
            <a:endParaRPr lang="en-H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9BD5D-B74C-4B91-A5D3-1EB0E11C7CD7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16122942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3BCD3-EEB7-4895-8057-4A460DFDCF25}" type="datetimeFigureOut">
              <a:rPr lang="en-HK" smtClean="0"/>
              <a:t>12/2/2025</a:t>
            </a:fld>
            <a:endParaRPr lang="en-H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9BD5D-B74C-4B91-A5D3-1EB0E11C7CD7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32405861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87C3BCD3-EEB7-4895-8057-4A460DFDCF25}" type="datetimeFigureOut">
              <a:rPr lang="en-HK" smtClean="0"/>
              <a:t>12/2/2025</a:t>
            </a:fld>
            <a:endParaRPr lang="en-H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HK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E239BD5D-B74C-4B91-A5D3-1EB0E11C7CD7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38146973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3BCD3-EEB7-4895-8057-4A460DFDCF25}" type="datetimeFigureOut">
              <a:rPr lang="en-HK" smtClean="0"/>
              <a:t>12/2/2025</a:t>
            </a:fld>
            <a:endParaRPr lang="en-H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9BD5D-B74C-4B91-A5D3-1EB0E11C7CD7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35654929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3BCD3-EEB7-4895-8057-4A460DFDCF25}" type="datetimeFigureOut">
              <a:rPr lang="en-HK" smtClean="0"/>
              <a:t>12/2/2025</a:t>
            </a:fld>
            <a:endParaRPr lang="en-HK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9BD5D-B74C-4B91-A5D3-1EB0E11C7CD7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26935254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3BCD3-EEB7-4895-8057-4A460DFDCF25}" type="datetimeFigureOut">
              <a:rPr lang="en-HK" smtClean="0"/>
              <a:t>12/2/2025</a:t>
            </a:fld>
            <a:endParaRPr lang="en-HK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9BD5D-B74C-4B91-A5D3-1EB0E11C7CD7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32634634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3BCD3-EEB7-4895-8057-4A460DFDCF25}" type="datetimeFigureOut">
              <a:rPr lang="en-HK" smtClean="0"/>
              <a:t>12/2/2025</a:t>
            </a:fld>
            <a:endParaRPr lang="en-HK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9BD5D-B74C-4B91-A5D3-1EB0E11C7CD7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3447338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3BCD3-EEB7-4895-8057-4A460DFDCF25}" type="datetimeFigureOut">
              <a:rPr lang="en-HK" smtClean="0"/>
              <a:t>12/2/2025</a:t>
            </a:fld>
            <a:endParaRPr lang="en-H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9BD5D-B74C-4B91-A5D3-1EB0E11C7CD7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16558793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3BCD3-EEB7-4895-8057-4A460DFDCF25}" type="datetimeFigureOut">
              <a:rPr lang="en-HK" smtClean="0"/>
              <a:t>12/2/2025</a:t>
            </a:fld>
            <a:endParaRPr lang="en-HK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9BD5D-B74C-4B91-A5D3-1EB0E11C7CD7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26946037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87C3BCD3-EEB7-4895-8057-4A460DFDCF25}" type="datetimeFigureOut">
              <a:rPr lang="en-HK" smtClean="0"/>
              <a:t>12/2/2025</a:t>
            </a:fld>
            <a:endParaRPr lang="en-H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HK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E239BD5D-B74C-4B91-A5D3-1EB0E11C7CD7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27902279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nnualreviews.org/doi/pdf/10.1146/annurev-polisci-053119-015921?download=true" TargetMode="External"/><Relationship Id="rId2" Type="http://schemas.openxmlformats.org/officeDocument/2006/relationships/hyperlink" Target="https://www.cambridge.org/core/services/aop-file-manager/file/5c348274e401b41903dae11b/PAN-VSI-Intro-0119-Machine-learning.pdf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337A43-57BE-BFD6-C014-8B66444C8E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46677" y="1432223"/>
            <a:ext cx="9966960" cy="3035808"/>
          </a:xfrm>
        </p:spPr>
        <p:txBody>
          <a:bodyPr/>
          <a:lstStyle/>
          <a:p>
            <a:pPr algn="ctr"/>
            <a:r>
              <a:rPr lang="en-HK" sz="4800" dirty="0"/>
              <a:t>The basics of Machine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C5FFCC-83B5-A33A-AE06-CF94FCCB84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51560" y="4468031"/>
            <a:ext cx="9778665" cy="1834127"/>
          </a:xfrm>
        </p:spPr>
        <p:txBody>
          <a:bodyPr>
            <a:normAutofit fontScale="85000" lnSpcReduction="20000"/>
          </a:bodyPr>
          <a:lstStyle/>
          <a:p>
            <a:pPr algn="ctr"/>
            <a:r>
              <a:rPr lang="en-HK" dirty="0" err="1"/>
              <a:t>Eago</a:t>
            </a:r>
            <a:r>
              <a:rPr lang="en-HK" dirty="0"/>
              <a:t>, Kai Yang</a:t>
            </a:r>
          </a:p>
          <a:p>
            <a:pPr algn="ctr"/>
            <a:r>
              <a:rPr lang="en-HK" dirty="0"/>
              <a:t>Assistant Professor </a:t>
            </a:r>
          </a:p>
          <a:p>
            <a:pPr algn="ctr"/>
            <a:r>
              <a:rPr lang="en-HK" dirty="0"/>
              <a:t>Dept of Government and Public Administration </a:t>
            </a:r>
          </a:p>
          <a:p>
            <a:pPr algn="ctr"/>
            <a:r>
              <a:rPr lang="en-HK" dirty="0"/>
              <a:t>Lingnan University, HK </a:t>
            </a:r>
          </a:p>
          <a:p>
            <a:pPr algn="ctr"/>
            <a:r>
              <a:rPr lang="en-HK" dirty="0"/>
              <a:t>February 12, 2025</a:t>
            </a:r>
          </a:p>
          <a:p>
            <a:endParaRPr lang="en-HK" dirty="0"/>
          </a:p>
        </p:txBody>
      </p:sp>
    </p:spTree>
    <p:extLst>
      <p:ext uri="{BB962C8B-B14F-4D97-AF65-F5344CB8AC3E}">
        <p14:creationId xmlns:p14="http://schemas.microsoft.com/office/powerpoint/2010/main" val="6820968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575CF6-DFB4-BA38-D238-E270E5523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2. </a:t>
            </a:r>
            <a:r>
              <a:rPr lang="en-HK" dirty="0" err="1"/>
              <a:t>unSupervised</a:t>
            </a:r>
            <a:r>
              <a:rPr lang="en-HK" dirty="0"/>
              <a:t> Learning</a:t>
            </a:r>
            <a:r>
              <a:rPr lang="zh-CN" altLang="en-US" dirty="0"/>
              <a:t>非監督學習</a:t>
            </a:r>
            <a:endParaRPr lang="en-H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E65DF3-BAA6-C827-D58B-907E988485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HK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06EB89-FF79-9C59-3EDC-A9AD7572B4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0297" y="1920877"/>
            <a:ext cx="7431405" cy="4452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9600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DAF9CA-80CF-BC63-2319-ABD1DAEF8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2.1 association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BF4467-266F-F0DF-A470-D88E17C58A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1959428"/>
            <a:ext cx="10058400" cy="4212771"/>
          </a:xfrm>
        </p:spPr>
        <p:txBody>
          <a:bodyPr>
            <a:normAutofit/>
          </a:bodyPr>
          <a:lstStyle/>
          <a:p>
            <a:r>
              <a:rPr lang="en-HK" dirty="0"/>
              <a:t>Finds relations between (independent) variables in a large dataset</a:t>
            </a:r>
          </a:p>
          <a:p>
            <a:r>
              <a:rPr lang="en-HK" dirty="0"/>
              <a:t>Goal: discover and map data dependent on the other to produce maximum profit</a:t>
            </a:r>
          </a:p>
          <a:p>
            <a:endParaRPr lang="en-HK" dirty="0"/>
          </a:p>
        </p:txBody>
      </p:sp>
    </p:spTree>
    <p:extLst>
      <p:ext uri="{BB962C8B-B14F-4D97-AF65-F5344CB8AC3E}">
        <p14:creationId xmlns:p14="http://schemas.microsoft.com/office/powerpoint/2010/main" val="25623137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D02C40-9DE2-6566-8F15-0F21F23BAA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27685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42B73D-8398-3BFE-17D3-7F1F9AA59D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1761490"/>
            <a:ext cx="5949261" cy="4410710"/>
          </a:xfrm>
        </p:spPr>
        <p:txBody>
          <a:bodyPr/>
          <a:lstStyle/>
          <a:p>
            <a:r>
              <a:rPr lang="en-HK" b="0" i="0" dirty="0">
                <a:solidFill>
                  <a:srgbClr val="1F1F1F"/>
                </a:solidFill>
                <a:effectLst/>
                <a:latin typeface="Google Sans"/>
              </a:rPr>
              <a:t>Supermarket Market Basket Analysis</a:t>
            </a:r>
          </a:p>
          <a:p>
            <a:endParaRPr lang="en-HK" dirty="0">
              <a:solidFill>
                <a:srgbClr val="1F1F1F"/>
              </a:solidFill>
              <a:latin typeface="Google Sans"/>
            </a:endParaRPr>
          </a:p>
          <a:p>
            <a:r>
              <a:rPr lang="en-HK" b="0" i="0" dirty="0">
                <a:solidFill>
                  <a:srgbClr val="1F1F1F"/>
                </a:solidFill>
                <a:effectLst/>
                <a:latin typeface="Google Sans"/>
              </a:rPr>
              <a:t>30% of transactions contain bread, butter, and milk, and </a:t>
            </a:r>
          </a:p>
          <a:p>
            <a:r>
              <a:rPr lang="en-HK" b="0" i="0" dirty="0">
                <a:solidFill>
                  <a:srgbClr val="040C28"/>
                </a:solidFill>
                <a:effectLst/>
                <a:latin typeface="Google Sans"/>
              </a:rPr>
              <a:t>80% of customers who bought bread and butter also bought milk</a:t>
            </a:r>
            <a:endParaRPr lang="en-HK" dirty="0"/>
          </a:p>
          <a:p>
            <a:endParaRPr lang="en-US" dirty="0"/>
          </a:p>
        </p:txBody>
      </p:sp>
      <p:pic>
        <p:nvPicPr>
          <p:cNvPr id="4" name="Picture 2" descr="Market Basket Analysis: Association Rule Mining | by Khushee Kapoor | Medium">
            <a:extLst>
              <a:ext uri="{FF2B5EF4-FFF2-40B4-BE49-F238E27FC236}">
                <a16:creationId xmlns:a16="http://schemas.microsoft.com/office/drawing/2014/main" id="{49789D9C-0E8B-63AC-60F9-6ECF6C263B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2974" y="2116183"/>
            <a:ext cx="4151083" cy="3591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263,900+ Dairy Products In Store Stock Photos, Pictures &amp; Royalty-Free  Images - iStock">
            <a:extLst>
              <a:ext uri="{FF2B5EF4-FFF2-40B4-BE49-F238E27FC236}">
                <a16:creationId xmlns:a16="http://schemas.microsoft.com/office/drawing/2014/main" id="{EB2CD20D-BBF2-5866-4EF7-FAD5A1A4E0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9164" y="4302036"/>
            <a:ext cx="2775314" cy="1854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5871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999E0-63B0-F897-7317-AE2787380B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137339"/>
          </a:xfrm>
        </p:spPr>
        <p:txBody>
          <a:bodyPr/>
          <a:lstStyle/>
          <a:p>
            <a:r>
              <a:rPr lang="en-HK" dirty="0"/>
              <a:t>2.2 clustering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9AC6AD-BEEC-7535-EFE5-A2A6EB188B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1709057"/>
            <a:ext cx="10058400" cy="4463143"/>
          </a:xfrm>
        </p:spPr>
        <p:txBody>
          <a:bodyPr>
            <a:normAutofit/>
          </a:bodyPr>
          <a:lstStyle/>
          <a:p>
            <a:r>
              <a:rPr lang="en-HK" dirty="0"/>
              <a:t>A method of grouping each set of similar objects into a cluster</a:t>
            </a:r>
          </a:p>
          <a:p>
            <a:endParaRPr lang="en-HK" dirty="0"/>
          </a:p>
          <a:p>
            <a:r>
              <a:rPr lang="en-HK" dirty="0"/>
              <a:t>Goal: discover inherent groups from the dataset</a:t>
            </a:r>
          </a:p>
          <a:p>
            <a:endParaRPr lang="en-HK" dirty="0"/>
          </a:p>
          <a:p>
            <a:r>
              <a:rPr lang="en-HK" dirty="0"/>
              <a:t>Example: retail marketing</a:t>
            </a:r>
          </a:p>
          <a:p>
            <a:endParaRPr lang="en-HK" dirty="0"/>
          </a:p>
        </p:txBody>
      </p:sp>
    </p:spTree>
    <p:extLst>
      <p:ext uri="{BB962C8B-B14F-4D97-AF65-F5344CB8AC3E}">
        <p14:creationId xmlns:p14="http://schemas.microsoft.com/office/powerpoint/2010/main" val="21681413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A078F-62E9-721E-A3C8-E6B5909C5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clustering without reference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2F8FF2-243A-C20B-6FE1-D63F3479A9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 descr="将不打标签的照片给机器">
            <a:extLst>
              <a:ext uri="{FF2B5EF4-FFF2-40B4-BE49-F238E27FC236}">
                <a16:creationId xmlns:a16="http://schemas.microsoft.com/office/drawing/2014/main" id="{78B32587-2367-0BC3-280F-4B98EC5D93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529" y="1881052"/>
            <a:ext cx="10482942" cy="4193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08203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D02321-7B79-EAD1-50A5-9DD31935A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3. Reinforcement Learning</a:t>
            </a:r>
            <a:r>
              <a:rPr lang="zh-CN" altLang="en-US" dirty="0"/>
              <a:t>強化學習</a:t>
            </a:r>
            <a:endParaRPr lang="en-H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10D4A7-6019-3DEC-76DD-9F062F58E8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HK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E454E1-F965-7FD7-278C-E156D7F7CF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6140" y="2121408"/>
            <a:ext cx="7919720" cy="4446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4121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1B925D-8983-6C0F-6A00-7B8A8CFEB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Robotics training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8DAFDC-5C30-0638-5253-4ED39FA00F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HK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C6E00C-158C-638B-3B78-8BA2B31397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93976"/>
            <a:ext cx="12192000" cy="4002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5424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B76043-3A15-7033-536C-782469926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Self-driving Automobiles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FB4B41-E36F-247E-E5D6-80A213DFB1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HK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EA1263-92BF-C43D-4D91-62273F79B3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0118" y="2213264"/>
            <a:ext cx="7413752" cy="3958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0015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529689-54AA-5382-B887-03CE7B5AE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 err="1"/>
              <a:t>Chatgpt</a:t>
            </a:r>
            <a:r>
              <a:rPr lang="zh-CN" altLang="en-US" dirty="0"/>
              <a:t> </a:t>
            </a:r>
            <a:r>
              <a:rPr lang="en-US" altLang="zh-CN" dirty="0"/>
              <a:t>(</a:t>
            </a:r>
            <a:r>
              <a:rPr lang="en-US" altLang="zh-CN" dirty="0" err="1"/>
              <a:t>supervised+reinforcement</a:t>
            </a:r>
            <a:r>
              <a:rPr lang="en-US" altLang="zh-CN" dirty="0"/>
              <a:t> learning)</a:t>
            </a:r>
            <a:endParaRPr lang="en-H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D11E27-2AC1-74B7-2945-DBAA9B634D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HK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FA0B3B-C129-13E6-5664-CCF8F28616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599" y="2125326"/>
            <a:ext cx="2590275" cy="42998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1A0E2A6-61D7-6C7C-2588-50C61D0A56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6341" y="2111848"/>
            <a:ext cx="2359318" cy="42998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BAF355F-676B-CE4D-A48D-1EA5C0C517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7269" y="2093976"/>
            <a:ext cx="2704132" cy="4630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9782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66D687-4A21-6EFC-2F0F-EE084DB5B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Chess-playing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7D6341-19E3-2AA4-A885-69CB0DFEFD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2" name="Picture 4" descr="Artificial intelligence: Google's AlphaGo beats Go master Lee Se-dol - BBC  News">
            <a:extLst>
              <a:ext uri="{FF2B5EF4-FFF2-40B4-BE49-F238E27FC236}">
                <a16:creationId xmlns:a16="http://schemas.microsoft.com/office/drawing/2014/main" id="{F7F73F9D-9AAA-CAB2-26C5-6591198B83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1314" y="2040418"/>
            <a:ext cx="7489371" cy="4212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15130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C5F916-8EFD-A9F0-3EE0-3F7E72A27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Machine learning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5DB66A-3254-E5D4-FC1F-5BA24AE357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HK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19B084-8676-13C6-3885-8BFD18C2A7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6514" y="2121408"/>
            <a:ext cx="6753480" cy="4050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9695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EAE49F-BFCC-224B-4A10-2C780D9BB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H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05CC2B-1937-8C8A-B687-2977866124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 to the Virtual Issue: Machine Learning in Political Science</a:t>
            </a:r>
          </a:p>
          <a:p>
            <a:r>
              <a:rPr lang="en-HK" dirty="0">
                <a:hlinkClick r:id="rId2"/>
              </a:rPr>
              <a:t>https://www.cambridge.org/core/services/aop-file-manager/file/5c348274e401b41903dae11b/PAN-VSI-Intro-0119-Machine-learning.pdf</a:t>
            </a:r>
            <a:r>
              <a:rPr lang="en-HK" dirty="0"/>
              <a:t> </a:t>
            </a:r>
          </a:p>
          <a:p>
            <a:endParaRPr lang="en-HK" dirty="0"/>
          </a:p>
          <a:p>
            <a:r>
              <a:rPr lang="en-US" dirty="0"/>
              <a:t>Machine Learning for Social Science: An Agnostic Approach</a:t>
            </a:r>
            <a:endParaRPr lang="en-HK" dirty="0"/>
          </a:p>
          <a:p>
            <a:r>
              <a:rPr lang="en-HK">
                <a:hlinkClick r:id="rId3"/>
              </a:rPr>
              <a:t>https://www.annualreviews.org/doi/pdf/10.1146/annurev-polisci-053119-015921?download=true</a:t>
            </a:r>
            <a:endParaRPr lang="en-HK"/>
          </a:p>
          <a:p>
            <a:endParaRPr lang="en-HK" dirty="0"/>
          </a:p>
          <a:p>
            <a:endParaRPr lang="en-HK" dirty="0"/>
          </a:p>
        </p:txBody>
      </p:sp>
    </p:spTree>
    <p:extLst>
      <p:ext uri="{BB962C8B-B14F-4D97-AF65-F5344CB8AC3E}">
        <p14:creationId xmlns:p14="http://schemas.microsoft.com/office/powerpoint/2010/main" val="21902640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3D15EB-422B-FAB2-FF05-E725ADA32B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848868"/>
          </a:xfrm>
        </p:spPr>
        <p:txBody>
          <a:bodyPr/>
          <a:lstStyle/>
          <a:p>
            <a:r>
              <a:rPr lang="en-HK" dirty="0"/>
              <a:t>Reference list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B6173E-7783-05D9-69EB-0F315CEF36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1333500"/>
            <a:ext cx="10058400" cy="4838700"/>
          </a:xfrm>
        </p:spPr>
        <p:txBody>
          <a:bodyPr>
            <a:normAutofit fontScale="77500" lnSpcReduction="20000"/>
          </a:bodyPr>
          <a:lstStyle/>
          <a:p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Brady, Henry E., and David Collier, eds. </a:t>
            </a:r>
            <a:r>
              <a:rPr lang="en-US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Rethinking social inquiry: Diverse tools, shared standards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Rowman &amp; Littlefield Publishers, 2010.</a:t>
            </a:r>
          </a:p>
          <a:p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Creager A.N.H.,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Lunbeck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J., Wise, Matthew N. </a:t>
            </a:r>
            <a:r>
              <a:rPr lang="en-US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Science without laws: Model systems, cases, exemplary narratives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Duke University Press, 2007.</a:t>
            </a:r>
            <a:endParaRPr lang="en-HK" dirty="0"/>
          </a:p>
          <a:p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Goertz, Gary, and James Mahoney. </a:t>
            </a:r>
            <a:r>
              <a:rPr lang="en-US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 tale of two </a:t>
            </a:r>
            <a:r>
              <a:rPr lang="en-US" i="1" dirty="0">
                <a:solidFill>
                  <a:srgbClr val="222222"/>
                </a:solidFill>
                <a:latin typeface="Arial" panose="020B0604020202020204" pitchFamily="34" charset="0"/>
              </a:rPr>
              <a:t>c</a:t>
            </a:r>
            <a:r>
              <a:rPr lang="en-US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ultures: Qualitative and quantitative </a:t>
            </a:r>
            <a:r>
              <a:rPr lang="en-US" i="1" dirty="0">
                <a:solidFill>
                  <a:srgbClr val="222222"/>
                </a:solidFill>
                <a:latin typeface="Arial" panose="020B0604020202020204" pitchFamily="34" charset="0"/>
              </a:rPr>
              <a:t>r</a:t>
            </a:r>
            <a:r>
              <a:rPr lang="en-US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esearch in the social </a:t>
            </a:r>
            <a:r>
              <a:rPr lang="en-US" i="1" dirty="0">
                <a:solidFill>
                  <a:srgbClr val="222222"/>
                </a:solidFill>
                <a:latin typeface="Arial" panose="020B0604020202020204" pitchFamily="34" charset="0"/>
              </a:rPr>
              <a:t>s</a:t>
            </a:r>
            <a:r>
              <a:rPr lang="en-US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ciences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Princeton University Press, 2012.</a:t>
            </a:r>
          </a:p>
          <a:p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Mahoney, James. "After KKV: The new methodology of qualitative research." </a:t>
            </a:r>
            <a:r>
              <a:rPr lang="en-US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World Politics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62, no. 1 (2010): 120-147.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</a:p>
          <a:p>
            <a:r>
              <a:rPr lang="en-HK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Caldarelli</a:t>
            </a:r>
            <a:r>
              <a:rPr lang="en-HK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Guido, Alessandro </a:t>
            </a:r>
            <a:r>
              <a:rPr lang="en-HK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Chessa</a:t>
            </a:r>
            <a:r>
              <a:rPr lang="en-HK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Fabio </a:t>
            </a:r>
            <a:r>
              <a:rPr lang="en-HK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Pammolli</a:t>
            </a:r>
            <a:r>
              <a:rPr lang="en-HK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Gabriele </a:t>
            </a:r>
            <a:r>
              <a:rPr lang="en-HK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Pompa</a:t>
            </a:r>
            <a:r>
              <a:rPr lang="en-HK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Michelangelo </a:t>
            </a:r>
            <a:r>
              <a:rPr lang="en-HK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Puliga</a:t>
            </a:r>
            <a:r>
              <a:rPr lang="en-HK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Massimo </a:t>
            </a:r>
            <a:r>
              <a:rPr lang="en-HK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Riccaboni</a:t>
            </a:r>
            <a:r>
              <a:rPr lang="en-HK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and Gianni </a:t>
            </a:r>
            <a:r>
              <a:rPr lang="en-HK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Riotta</a:t>
            </a:r>
            <a:r>
              <a:rPr lang="en-HK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"A multi-level geographical study of Italian political elections from Twitter data." </a:t>
            </a:r>
            <a:r>
              <a:rPr lang="en-HK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PloS</a:t>
            </a:r>
            <a:r>
              <a:rPr lang="en-HK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one</a:t>
            </a:r>
            <a:r>
              <a:rPr lang="en-HK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9, no. 5 (2014): e95809.</a:t>
            </a:r>
          </a:p>
          <a:p>
            <a:r>
              <a:rPr lang="en-US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Crosas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Merce, Gary King, James Honaker, and Latanya Sweeney. "Automating open science for big data." </a:t>
            </a:r>
            <a:r>
              <a:rPr lang="en-US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The ANNALS of the American Academy of Political and Social Science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659, no. 1 (2015): 260-273.</a:t>
            </a:r>
          </a:p>
          <a:p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González-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Bailón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Sandra, and Georgios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Paltoglou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"Signals of public opinion in online communication: A comparison of methods and data sources." </a:t>
            </a:r>
            <a:r>
              <a:rPr lang="en-US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The ANNALS of the American Academy of Political and Social Science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659, no. 1 (2015): 95-107.</a:t>
            </a:r>
          </a:p>
          <a:p>
            <a:r>
              <a:rPr lang="en-US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Salganik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Matthew J. </a:t>
            </a:r>
            <a:r>
              <a:rPr lang="en-US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Bit by bit: Social research in the digital age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Princeton University Press, 2018.</a:t>
            </a:r>
          </a:p>
          <a:p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King, Gary, Robert O. Keohane, and Sidney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Verba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 </a:t>
            </a:r>
            <a:r>
              <a:rPr lang="en-US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Designing social inquiry: Scientific inference in qualitative research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Princeton university press, 1994. </a:t>
            </a:r>
          </a:p>
        </p:txBody>
      </p:sp>
    </p:spTree>
    <p:extLst>
      <p:ext uri="{BB962C8B-B14F-4D97-AF65-F5344CB8AC3E}">
        <p14:creationId xmlns:p14="http://schemas.microsoft.com/office/powerpoint/2010/main" val="26731926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5F424-DE4B-EF64-C76E-D82EE4E4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HK" dirty="0"/>
              <a:t>I. Supervised Learning </a:t>
            </a:r>
            <a:r>
              <a:rPr lang="zh-CN" altLang="en-US" dirty="0"/>
              <a:t>監督學習</a:t>
            </a:r>
            <a:endParaRPr lang="en-H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F1B190-62A1-CC9A-FEF5-D82088108D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HK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C789495-B713-48E2-035A-4BF1335C97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9217" y="2121408"/>
            <a:ext cx="6933565" cy="4154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88583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FB8C92-895B-90FF-CEA5-6CF12FC2F3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1.1 classification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6ED3C8-7F48-CEE6-7894-2DFC0032BF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Predicts the label of a class</a:t>
            </a:r>
          </a:p>
          <a:p>
            <a:endParaRPr lang="en-US" dirty="0"/>
          </a:p>
          <a:p>
            <a:r>
              <a:rPr lang="en-US" dirty="0"/>
              <a:t>Predict the dataset's categories</a:t>
            </a:r>
          </a:p>
          <a:p>
            <a:endParaRPr lang="en-US" dirty="0"/>
          </a:p>
          <a:p>
            <a:r>
              <a:rPr lang="en-US" dirty="0"/>
              <a:t>Example: "Yes" or "No“</a:t>
            </a:r>
          </a:p>
          <a:p>
            <a:endParaRPr lang="en-US" dirty="0"/>
          </a:p>
          <a:p>
            <a:r>
              <a:rPr lang="en-HK" dirty="0"/>
              <a:t>Commonly Used Algorithms:</a:t>
            </a:r>
          </a:p>
          <a:p>
            <a:r>
              <a:rPr lang="en-HK" dirty="0"/>
              <a:t>Decision Tree Algorithm</a:t>
            </a:r>
          </a:p>
          <a:p>
            <a:r>
              <a:rPr lang="en-HK" dirty="0"/>
              <a:t>Logistic Regression</a:t>
            </a:r>
          </a:p>
          <a:p>
            <a:r>
              <a:rPr lang="en-HK" dirty="0"/>
              <a:t>Random Forest Algorithm</a:t>
            </a:r>
          </a:p>
          <a:p>
            <a:r>
              <a:rPr lang="en-HK" dirty="0"/>
              <a:t>Support Vector Machine Algorithm</a:t>
            </a:r>
          </a:p>
        </p:txBody>
      </p:sp>
    </p:spTree>
    <p:extLst>
      <p:ext uri="{BB962C8B-B14F-4D97-AF65-F5344CB8AC3E}">
        <p14:creationId xmlns:p14="http://schemas.microsoft.com/office/powerpoint/2010/main" val="36392081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376FD-4249-6B2A-DF88-5F4F0DF764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8A6CCA-3493-02D9-0B43-AED9DBA11C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将打好标签的照片用来训练">
            <a:extLst>
              <a:ext uri="{FF2B5EF4-FFF2-40B4-BE49-F238E27FC236}">
                <a16:creationId xmlns:a16="http://schemas.microsoft.com/office/drawing/2014/main" id="{E3F0ACBA-20EC-35CE-7347-E495FF6947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752" y="1850136"/>
            <a:ext cx="9951720" cy="3980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55190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760D47-57D1-DE70-0960-CA4C68B1F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Facial recognition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720CDE-BF6F-9B0B-6C55-40F225B929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 descr="人面識別過關｜星期三起深圳灣口岸、珠海拱北口岸試行「免出示證件」過關即睇適用條件">
            <a:extLst>
              <a:ext uri="{FF2B5EF4-FFF2-40B4-BE49-F238E27FC236}">
                <a16:creationId xmlns:a16="http://schemas.microsoft.com/office/drawing/2014/main" id="{619B05A3-4C7A-9997-F6F7-3788F75CF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3337" y="1719072"/>
            <a:ext cx="8865326" cy="4654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63549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C5F648-6F34-F738-3697-8F1A990A2A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Spam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D2ABA-4064-1115-A60A-40424F61BC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HK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FFED8F-41D4-704B-9B75-B3BCF30B9E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5075" y="1715154"/>
            <a:ext cx="10113477" cy="4050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3092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B372E8-A0B9-EC52-A3B1-44ED7FF85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1.2 regression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C887D2-F623-2D81-5CDA-976CF94527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Predicts the numerical label/continuous variables</a:t>
            </a:r>
          </a:p>
          <a:p>
            <a:endParaRPr lang="en-US" dirty="0"/>
          </a:p>
          <a:p>
            <a:r>
              <a:rPr lang="en-US" dirty="0"/>
              <a:t>Example: weather prediction</a:t>
            </a:r>
          </a:p>
          <a:p>
            <a:endParaRPr lang="en-US" dirty="0"/>
          </a:p>
          <a:p>
            <a:r>
              <a:rPr lang="en-HK" dirty="0"/>
              <a:t>Commonly used algorithms:</a:t>
            </a:r>
          </a:p>
          <a:p>
            <a:r>
              <a:rPr lang="en-HK" dirty="0"/>
              <a:t>Decision Tree Algorithm</a:t>
            </a:r>
          </a:p>
          <a:p>
            <a:r>
              <a:rPr lang="en-HK" dirty="0"/>
              <a:t>Lasso Regression</a:t>
            </a:r>
          </a:p>
          <a:p>
            <a:r>
              <a:rPr lang="en-HK" dirty="0"/>
              <a:t>Multivariate Regression Algorithm</a:t>
            </a:r>
          </a:p>
          <a:p>
            <a:r>
              <a:rPr lang="en-HK" dirty="0"/>
              <a:t>Simple Linear Regression Algorithm</a:t>
            </a:r>
          </a:p>
        </p:txBody>
      </p:sp>
    </p:spTree>
    <p:extLst>
      <p:ext uri="{BB962C8B-B14F-4D97-AF65-F5344CB8AC3E}">
        <p14:creationId xmlns:p14="http://schemas.microsoft.com/office/powerpoint/2010/main" val="12861592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7D62F2-DDCB-0C8B-0723-2DD8E130F5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344168"/>
          </a:xfrm>
        </p:spPr>
        <p:txBody>
          <a:bodyPr/>
          <a:lstStyle/>
          <a:p>
            <a:r>
              <a:rPr lang="en-US" dirty="0"/>
              <a:t>House price prediction</a:t>
            </a:r>
          </a:p>
        </p:txBody>
      </p:sp>
      <p:pic>
        <p:nvPicPr>
          <p:cNvPr id="5" name="Content Placeholder 4" descr="A screenshot of a phone&#10;&#10;AI-generated content may be incorrect.">
            <a:extLst>
              <a:ext uri="{FF2B5EF4-FFF2-40B4-BE49-F238E27FC236}">
                <a16:creationId xmlns:a16="http://schemas.microsoft.com/office/drawing/2014/main" id="{9B124890-85DF-FB84-4C16-D4F7E0B3EE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3393" y="1601599"/>
            <a:ext cx="7200905" cy="4501804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A7802E0-5297-3327-09F7-2A9552AF0A32}"/>
              </a:ext>
            </a:extLst>
          </p:cNvPr>
          <p:cNvSpPr txBox="1"/>
          <p:nvPr/>
        </p:nvSpPr>
        <p:spPr>
          <a:xfrm>
            <a:off x="1069848" y="6014531"/>
            <a:ext cx="72990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www.sc.com</a:t>
            </a:r>
            <a:r>
              <a:rPr lang="en-US" dirty="0"/>
              <a:t>/</a:t>
            </a:r>
            <a:r>
              <a:rPr lang="en-US" dirty="0" err="1"/>
              <a:t>hk</a:t>
            </a:r>
            <a:r>
              <a:rPr lang="en-US" dirty="0"/>
              <a:t>/</a:t>
            </a:r>
            <a:r>
              <a:rPr lang="en-US" dirty="0" err="1"/>
              <a:t>zh</a:t>
            </a:r>
            <a:r>
              <a:rPr lang="en-US" dirty="0"/>
              <a:t>/others/property-</a:t>
            </a:r>
            <a:r>
              <a:rPr lang="en-US" dirty="0" err="1"/>
              <a:t>valuation.html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779339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TM03090434[[fn=Wood Type]]</Template>
  <TotalTime>1464</TotalTime>
  <Words>703</Words>
  <Application>Microsoft Macintosh PowerPoint</Application>
  <PresentationFormat>Widescreen</PresentationFormat>
  <Paragraphs>84</Paragraphs>
  <Slides>21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Google Sans</vt:lpstr>
      <vt:lpstr>Arial</vt:lpstr>
      <vt:lpstr>Calibri</vt:lpstr>
      <vt:lpstr>Rockwell</vt:lpstr>
      <vt:lpstr>Rockwell Condensed</vt:lpstr>
      <vt:lpstr>Wingdings</vt:lpstr>
      <vt:lpstr>Wood Type</vt:lpstr>
      <vt:lpstr>The basics of Machine learning</vt:lpstr>
      <vt:lpstr>Machine learning </vt:lpstr>
      <vt:lpstr>I. Supervised Learning 監督學習</vt:lpstr>
      <vt:lpstr>1.1 classification </vt:lpstr>
      <vt:lpstr>Image detection</vt:lpstr>
      <vt:lpstr>Facial recognition </vt:lpstr>
      <vt:lpstr>Spam Detection</vt:lpstr>
      <vt:lpstr>1.2 regression </vt:lpstr>
      <vt:lpstr>House price prediction</vt:lpstr>
      <vt:lpstr>2. unSupervised Learning非監督學習</vt:lpstr>
      <vt:lpstr>2.1 association </vt:lpstr>
      <vt:lpstr>PowerPoint Presentation</vt:lpstr>
      <vt:lpstr>2.2 clustering </vt:lpstr>
      <vt:lpstr>Image clustering without reference </vt:lpstr>
      <vt:lpstr>3. Reinforcement Learning強化學習</vt:lpstr>
      <vt:lpstr>Robotics training</vt:lpstr>
      <vt:lpstr>Self-driving Automobiles</vt:lpstr>
      <vt:lpstr>Chatgpt (supervised+reinforcement learning)</vt:lpstr>
      <vt:lpstr>Chess-playing </vt:lpstr>
      <vt:lpstr>PowerPoint Presentation</vt:lpstr>
      <vt:lpstr>Reference list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Incorporating Computational social science in political science </dc:title>
  <dc:creator>Yeung Eago</dc:creator>
  <cp:lastModifiedBy>YANG Kai (GOV)</cp:lastModifiedBy>
  <cp:revision>3</cp:revision>
  <dcterms:created xsi:type="dcterms:W3CDTF">2023-02-18T15:37:55Z</dcterms:created>
  <dcterms:modified xsi:type="dcterms:W3CDTF">2025-02-12T02:19:02Z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0c7ce0bc-1ec2-41cb-8ddc-b020b80710b7_Enabled">
    <vt:lpwstr>true</vt:lpwstr>
  </property>
  <property fmtid="{D5CDD505-2E9C-101B-9397-08002B2CF9AE}" pid="3" name="MSIP_Label_0c7ce0bc-1ec2-41cb-8ddc-b020b80710b7_SetDate">
    <vt:lpwstr>2025-02-11T06:09:21Z</vt:lpwstr>
  </property>
  <property fmtid="{D5CDD505-2E9C-101B-9397-08002B2CF9AE}" pid="4" name="MSIP_Label_0c7ce0bc-1ec2-41cb-8ddc-b020b80710b7_Method">
    <vt:lpwstr>Standard</vt:lpwstr>
  </property>
  <property fmtid="{D5CDD505-2E9C-101B-9397-08002B2CF9AE}" pid="5" name="MSIP_Label_0c7ce0bc-1ec2-41cb-8ddc-b020b80710b7_Name">
    <vt:lpwstr>Restricted (Internal data)</vt:lpwstr>
  </property>
  <property fmtid="{D5CDD505-2E9C-101B-9397-08002B2CF9AE}" pid="6" name="MSIP_Label_0c7ce0bc-1ec2-41cb-8ddc-b020b80710b7_SiteId">
    <vt:lpwstr>fe90179d-8207-4cb2-8834-0ce27ee0162d</vt:lpwstr>
  </property>
  <property fmtid="{D5CDD505-2E9C-101B-9397-08002B2CF9AE}" pid="7" name="MSIP_Label_0c7ce0bc-1ec2-41cb-8ddc-b020b80710b7_ActionId">
    <vt:lpwstr>84a7f9d1-2369-4fbd-bd04-21e22692c8dd</vt:lpwstr>
  </property>
  <property fmtid="{D5CDD505-2E9C-101B-9397-08002B2CF9AE}" pid="8" name="MSIP_Label_0c7ce0bc-1ec2-41cb-8ddc-b020b80710b7_ContentBits">
    <vt:lpwstr>0</vt:lpwstr>
  </property>
  <property fmtid="{D5CDD505-2E9C-101B-9397-08002B2CF9AE}" pid="9" name="MSIP_Label_0c7ce0bc-1ec2-41cb-8ddc-b020b80710b7_Tag">
    <vt:lpwstr>50, 3, 0, 1</vt:lpwstr>
  </property>
</Properties>
</file>